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"/>
  </p:notesMasterIdLst>
  <p:handoutMasterIdLst>
    <p:handoutMasterId r:id="rId8"/>
  </p:handoutMasterIdLst>
  <p:sldIdLst>
    <p:sldId id="472" r:id="rId2"/>
    <p:sldId id="473" r:id="rId3"/>
    <p:sldId id="380" r:id="rId4"/>
    <p:sldId id="377" r:id="rId5"/>
    <p:sldId id="474" r:id="rId6"/>
  </p:sldIdLst>
  <p:sldSz cx="12192000" cy="6858000"/>
  <p:notesSz cx="6805613" cy="993933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OA CAO THI" initials="HCT" lastIdx="1" clrIdx="0">
    <p:extLst>
      <p:ext uri="{19B8F6BF-5375-455C-9EA6-DF929625EA0E}">
        <p15:presenceInfo xmlns:p15="http://schemas.microsoft.com/office/powerpoint/2012/main" userId="S::thihoa.cao@vn.panasonic.com::d9fea48a-211c-436d-bb39-0b3670eb400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CC"/>
    <a:srgbClr val="FFFFCC"/>
    <a:srgbClr val="38E83C"/>
    <a:srgbClr val="FF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8F6AEB0-8055-48EA-8171-B89456865693}" v="74" dt="2024-06-20T06:09:11.24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031" autoAdjust="0"/>
    <p:restoredTop sz="96323" autoAdjust="0"/>
  </p:normalViewPr>
  <p:slideViewPr>
    <p:cSldViewPr snapToGrid="0">
      <p:cViewPr varScale="1">
        <p:scale>
          <a:sx n="73" d="100"/>
          <a:sy n="73" d="100"/>
        </p:scale>
        <p:origin x="822" y="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9" d="100"/>
          <a:sy n="79" d="100"/>
        </p:scale>
        <p:origin x="403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commentAuthors" Target="commentAuthors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a Doan Ngoc" userId="342a0910-51f5-4518-8ca6-5a0fd22f4f38" providerId="ADAL" clId="{E8F6AEB0-8055-48EA-8171-B89456865693}"/>
    <pc:docChg chg="undo custSel addSld delSld modSld sldOrd delMainMaster">
      <pc:chgData name="Ha Doan Ngoc" userId="342a0910-51f5-4518-8ca6-5a0fd22f4f38" providerId="ADAL" clId="{E8F6AEB0-8055-48EA-8171-B89456865693}" dt="2024-06-20T08:53:14.754" v="2729" actId="1076"/>
      <pc:docMkLst>
        <pc:docMk/>
      </pc:docMkLst>
      <pc:sldChg chg="del">
        <pc:chgData name="Ha Doan Ngoc" userId="342a0910-51f5-4518-8ca6-5a0fd22f4f38" providerId="ADAL" clId="{E8F6AEB0-8055-48EA-8171-B89456865693}" dt="2024-06-20T04:39:02.662" v="1948" actId="47"/>
        <pc:sldMkLst>
          <pc:docMk/>
          <pc:sldMk cId="2437213280" sldId="468"/>
        </pc:sldMkLst>
      </pc:sldChg>
      <pc:sldChg chg="del">
        <pc:chgData name="Ha Doan Ngoc" userId="342a0910-51f5-4518-8ca6-5a0fd22f4f38" providerId="ADAL" clId="{E8F6AEB0-8055-48EA-8171-B89456865693}" dt="2024-06-20T04:39:03.118" v="1949" actId="47"/>
        <pc:sldMkLst>
          <pc:docMk/>
          <pc:sldMk cId="2151909500" sldId="469"/>
        </pc:sldMkLst>
      </pc:sldChg>
      <pc:sldChg chg="del">
        <pc:chgData name="Ha Doan Ngoc" userId="342a0910-51f5-4518-8ca6-5a0fd22f4f38" providerId="ADAL" clId="{E8F6AEB0-8055-48EA-8171-B89456865693}" dt="2024-06-20T04:39:03.687" v="1950" actId="47"/>
        <pc:sldMkLst>
          <pc:docMk/>
          <pc:sldMk cId="228342240" sldId="470"/>
        </pc:sldMkLst>
      </pc:sldChg>
      <pc:sldChg chg="delSp modSp del mod">
        <pc:chgData name="Ha Doan Ngoc" userId="342a0910-51f5-4518-8ca6-5a0fd22f4f38" providerId="ADAL" clId="{E8F6AEB0-8055-48EA-8171-B89456865693}" dt="2024-06-20T04:39:04.918" v="1951" actId="47"/>
        <pc:sldMkLst>
          <pc:docMk/>
          <pc:sldMk cId="850349982" sldId="471"/>
        </pc:sldMkLst>
        <pc:spChg chg="mod topLvl">
          <ac:chgData name="Ha Doan Ngoc" userId="342a0910-51f5-4518-8ca6-5a0fd22f4f38" providerId="ADAL" clId="{E8F6AEB0-8055-48EA-8171-B89456865693}" dt="2024-06-20T02:29:14.476" v="314" actId="165"/>
          <ac:spMkLst>
            <pc:docMk/>
            <pc:sldMk cId="850349982" sldId="471"/>
            <ac:spMk id="4" creationId="{0AAA0B46-D72D-462D-90BC-9A6FCF9CBEBD}"/>
          </ac:spMkLst>
        </pc:spChg>
        <pc:spChg chg="del">
          <ac:chgData name="Ha Doan Ngoc" userId="342a0910-51f5-4518-8ca6-5a0fd22f4f38" providerId="ADAL" clId="{E8F6AEB0-8055-48EA-8171-B89456865693}" dt="2024-06-20T02:29:18.544" v="315" actId="21"/>
          <ac:spMkLst>
            <pc:docMk/>
            <pc:sldMk cId="850349982" sldId="471"/>
            <ac:spMk id="9" creationId="{9DB88B9F-40C3-4536-94ED-9A475E87BCFF}"/>
          </ac:spMkLst>
        </pc:spChg>
        <pc:spChg chg="del">
          <ac:chgData name="Ha Doan Ngoc" userId="342a0910-51f5-4518-8ca6-5a0fd22f4f38" providerId="ADAL" clId="{E8F6AEB0-8055-48EA-8171-B89456865693}" dt="2024-06-20T02:29:18.544" v="315" actId="21"/>
          <ac:spMkLst>
            <pc:docMk/>
            <pc:sldMk cId="850349982" sldId="471"/>
            <ac:spMk id="11" creationId="{3B8C0454-8ED3-40AE-BDF1-2EE06282A75E}"/>
          </ac:spMkLst>
        </pc:spChg>
        <pc:spChg chg="mod topLvl">
          <ac:chgData name="Ha Doan Ngoc" userId="342a0910-51f5-4518-8ca6-5a0fd22f4f38" providerId="ADAL" clId="{E8F6AEB0-8055-48EA-8171-B89456865693}" dt="2024-06-20T02:29:14.476" v="314" actId="165"/>
          <ac:spMkLst>
            <pc:docMk/>
            <pc:sldMk cId="850349982" sldId="471"/>
            <ac:spMk id="21" creationId="{B28118B2-13BB-42BE-ABE6-BDC8DDD9ABCA}"/>
          </ac:spMkLst>
        </pc:spChg>
        <pc:spChg chg="mod topLvl">
          <ac:chgData name="Ha Doan Ngoc" userId="342a0910-51f5-4518-8ca6-5a0fd22f4f38" providerId="ADAL" clId="{E8F6AEB0-8055-48EA-8171-B89456865693}" dt="2024-06-20T02:29:14.476" v="314" actId="165"/>
          <ac:spMkLst>
            <pc:docMk/>
            <pc:sldMk cId="850349982" sldId="471"/>
            <ac:spMk id="22" creationId="{0ECE15FC-2557-41D9-AAEC-762246BB71D2}"/>
          </ac:spMkLst>
        </pc:spChg>
        <pc:spChg chg="mod topLvl">
          <ac:chgData name="Ha Doan Ngoc" userId="342a0910-51f5-4518-8ca6-5a0fd22f4f38" providerId="ADAL" clId="{E8F6AEB0-8055-48EA-8171-B89456865693}" dt="2024-06-20T02:29:14.476" v="314" actId="165"/>
          <ac:spMkLst>
            <pc:docMk/>
            <pc:sldMk cId="850349982" sldId="471"/>
            <ac:spMk id="28" creationId="{B1705E56-586E-4B77-B6B8-9165A060C3A5}"/>
          </ac:spMkLst>
        </pc:spChg>
        <pc:spChg chg="mod topLvl">
          <ac:chgData name="Ha Doan Ngoc" userId="342a0910-51f5-4518-8ca6-5a0fd22f4f38" providerId="ADAL" clId="{E8F6AEB0-8055-48EA-8171-B89456865693}" dt="2024-06-20T02:29:14.476" v="314" actId="165"/>
          <ac:spMkLst>
            <pc:docMk/>
            <pc:sldMk cId="850349982" sldId="471"/>
            <ac:spMk id="29" creationId="{4E1FD505-5E4A-4F25-BBF2-B21B47B9064F}"/>
          </ac:spMkLst>
        </pc:spChg>
        <pc:spChg chg="mod topLvl">
          <ac:chgData name="Ha Doan Ngoc" userId="342a0910-51f5-4518-8ca6-5a0fd22f4f38" providerId="ADAL" clId="{E8F6AEB0-8055-48EA-8171-B89456865693}" dt="2024-06-20T02:29:14.476" v="314" actId="165"/>
          <ac:spMkLst>
            <pc:docMk/>
            <pc:sldMk cId="850349982" sldId="471"/>
            <ac:spMk id="31" creationId="{DB2FE946-494E-4584-B8D1-963218B035FA}"/>
          </ac:spMkLst>
        </pc:spChg>
        <pc:spChg chg="mod topLvl">
          <ac:chgData name="Ha Doan Ngoc" userId="342a0910-51f5-4518-8ca6-5a0fd22f4f38" providerId="ADAL" clId="{E8F6AEB0-8055-48EA-8171-B89456865693}" dt="2024-06-20T02:29:14.476" v="314" actId="165"/>
          <ac:spMkLst>
            <pc:docMk/>
            <pc:sldMk cId="850349982" sldId="471"/>
            <ac:spMk id="33" creationId="{04A10671-F519-43F0-B188-5F7CF21F157A}"/>
          </ac:spMkLst>
        </pc:spChg>
        <pc:spChg chg="mod topLvl">
          <ac:chgData name="Ha Doan Ngoc" userId="342a0910-51f5-4518-8ca6-5a0fd22f4f38" providerId="ADAL" clId="{E8F6AEB0-8055-48EA-8171-B89456865693}" dt="2024-06-20T02:29:14.476" v="314" actId="165"/>
          <ac:spMkLst>
            <pc:docMk/>
            <pc:sldMk cId="850349982" sldId="471"/>
            <ac:spMk id="35" creationId="{02C480F3-B1DC-40D7-9618-285484C3B42D}"/>
          </ac:spMkLst>
        </pc:spChg>
        <pc:spChg chg="mod topLvl">
          <ac:chgData name="Ha Doan Ngoc" userId="342a0910-51f5-4518-8ca6-5a0fd22f4f38" providerId="ADAL" clId="{E8F6AEB0-8055-48EA-8171-B89456865693}" dt="2024-06-20T02:29:14.476" v="314" actId="165"/>
          <ac:spMkLst>
            <pc:docMk/>
            <pc:sldMk cId="850349982" sldId="471"/>
            <ac:spMk id="37" creationId="{8CCB1BD2-8D51-40B1-8814-64989251A990}"/>
          </ac:spMkLst>
        </pc:spChg>
        <pc:spChg chg="mod topLvl">
          <ac:chgData name="Ha Doan Ngoc" userId="342a0910-51f5-4518-8ca6-5a0fd22f4f38" providerId="ADAL" clId="{E8F6AEB0-8055-48EA-8171-B89456865693}" dt="2024-06-20T02:29:14.476" v="314" actId="165"/>
          <ac:spMkLst>
            <pc:docMk/>
            <pc:sldMk cId="850349982" sldId="471"/>
            <ac:spMk id="38" creationId="{DCEAAAD4-3DC7-4731-B622-AF45D5796C68}"/>
          </ac:spMkLst>
        </pc:spChg>
        <pc:spChg chg="mod topLvl">
          <ac:chgData name="Ha Doan Ngoc" userId="342a0910-51f5-4518-8ca6-5a0fd22f4f38" providerId="ADAL" clId="{E8F6AEB0-8055-48EA-8171-B89456865693}" dt="2024-06-20T02:29:14.476" v="314" actId="165"/>
          <ac:spMkLst>
            <pc:docMk/>
            <pc:sldMk cId="850349982" sldId="471"/>
            <ac:spMk id="41" creationId="{B3D63629-DE72-4F89-B56F-C7D9429C44B5}"/>
          </ac:spMkLst>
        </pc:spChg>
        <pc:spChg chg="mod topLvl">
          <ac:chgData name="Ha Doan Ngoc" userId="342a0910-51f5-4518-8ca6-5a0fd22f4f38" providerId="ADAL" clId="{E8F6AEB0-8055-48EA-8171-B89456865693}" dt="2024-06-20T02:29:14.476" v="314" actId="165"/>
          <ac:spMkLst>
            <pc:docMk/>
            <pc:sldMk cId="850349982" sldId="471"/>
            <ac:spMk id="42" creationId="{437BB1F6-E8BC-4663-A91D-141F364AFE21}"/>
          </ac:spMkLst>
        </pc:spChg>
        <pc:spChg chg="mod topLvl">
          <ac:chgData name="Ha Doan Ngoc" userId="342a0910-51f5-4518-8ca6-5a0fd22f4f38" providerId="ADAL" clId="{E8F6AEB0-8055-48EA-8171-B89456865693}" dt="2024-06-20T02:29:14.476" v="314" actId="165"/>
          <ac:spMkLst>
            <pc:docMk/>
            <pc:sldMk cId="850349982" sldId="471"/>
            <ac:spMk id="44" creationId="{940E00BC-04EB-42F0-803A-13940A7665C4}"/>
          </ac:spMkLst>
        </pc:spChg>
        <pc:spChg chg="mod topLvl">
          <ac:chgData name="Ha Doan Ngoc" userId="342a0910-51f5-4518-8ca6-5a0fd22f4f38" providerId="ADAL" clId="{E8F6AEB0-8055-48EA-8171-B89456865693}" dt="2024-06-20T02:29:14.476" v="314" actId="165"/>
          <ac:spMkLst>
            <pc:docMk/>
            <pc:sldMk cId="850349982" sldId="471"/>
            <ac:spMk id="45" creationId="{E08F541B-7878-4CF7-BCCE-165FACA86B66}"/>
          </ac:spMkLst>
        </pc:spChg>
        <pc:spChg chg="mod topLvl">
          <ac:chgData name="Ha Doan Ngoc" userId="342a0910-51f5-4518-8ca6-5a0fd22f4f38" providerId="ADAL" clId="{E8F6AEB0-8055-48EA-8171-B89456865693}" dt="2024-06-20T02:29:14.476" v="314" actId="165"/>
          <ac:spMkLst>
            <pc:docMk/>
            <pc:sldMk cId="850349982" sldId="471"/>
            <ac:spMk id="48" creationId="{256B0930-DF09-4EA4-8E17-F241EF2DE4A9}"/>
          </ac:spMkLst>
        </pc:spChg>
        <pc:spChg chg="mod topLvl">
          <ac:chgData name="Ha Doan Ngoc" userId="342a0910-51f5-4518-8ca6-5a0fd22f4f38" providerId="ADAL" clId="{E8F6AEB0-8055-48EA-8171-B89456865693}" dt="2024-06-20T02:29:14.476" v="314" actId="165"/>
          <ac:spMkLst>
            <pc:docMk/>
            <pc:sldMk cId="850349982" sldId="471"/>
            <ac:spMk id="53" creationId="{C36A83FF-2D95-4F2C-AEB3-786FD03D0D1B}"/>
          </ac:spMkLst>
        </pc:spChg>
        <pc:spChg chg="mod topLvl">
          <ac:chgData name="Ha Doan Ngoc" userId="342a0910-51f5-4518-8ca6-5a0fd22f4f38" providerId="ADAL" clId="{E8F6AEB0-8055-48EA-8171-B89456865693}" dt="2024-06-20T02:29:14.476" v="314" actId="165"/>
          <ac:spMkLst>
            <pc:docMk/>
            <pc:sldMk cId="850349982" sldId="471"/>
            <ac:spMk id="54" creationId="{3453C51F-2EC5-4286-86DE-BFE662A3F719}"/>
          </ac:spMkLst>
        </pc:spChg>
        <pc:spChg chg="mod topLvl">
          <ac:chgData name="Ha Doan Ngoc" userId="342a0910-51f5-4518-8ca6-5a0fd22f4f38" providerId="ADAL" clId="{E8F6AEB0-8055-48EA-8171-B89456865693}" dt="2024-06-20T02:29:14.476" v="314" actId="165"/>
          <ac:spMkLst>
            <pc:docMk/>
            <pc:sldMk cId="850349982" sldId="471"/>
            <ac:spMk id="55" creationId="{984FF371-5CAD-4871-B0A9-2F07E8254BD4}"/>
          </ac:spMkLst>
        </pc:spChg>
        <pc:spChg chg="mod topLvl">
          <ac:chgData name="Ha Doan Ngoc" userId="342a0910-51f5-4518-8ca6-5a0fd22f4f38" providerId="ADAL" clId="{E8F6AEB0-8055-48EA-8171-B89456865693}" dt="2024-06-20T02:29:14.476" v="314" actId="165"/>
          <ac:spMkLst>
            <pc:docMk/>
            <pc:sldMk cId="850349982" sldId="471"/>
            <ac:spMk id="58" creationId="{967ED98E-5DD8-43E3-9D4B-EBC23E876DFE}"/>
          </ac:spMkLst>
        </pc:spChg>
        <pc:spChg chg="mod topLvl">
          <ac:chgData name="Ha Doan Ngoc" userId="342a0910-51f5-4518-8ca6-5a0fd22f4f38" providerId="ADAL" clId="{E8F6AEB0-8055-48EA-8171-B89456865693}" dt="2024-06-20T02:29:14.476" v="314" actId="165"/>
          <ac:spMkLst>
            <pc:docMk/>
            <pc:sldMk cId="850349982" sldId="471"/>
            <ac:spMk id="60" creationId="{E7FA81F7-1806-4EC6-897D-93A2E0BEE4D1}"/>
          </ac:spMkLst>
        </pc:spChg>
        <pc:spChg chg="mod">
          <ac:chgData name="Ha Doan Ngoc" userId="342a0910-51f5-4518-8ca6-5a0fd22f4f38" providerId="ADAL" clId="{E8F6AEB0-8055-48EA-8171-B89456865693}" dt="2024-06-20T02:16:16.874" v="69" actId="20577"/>
          <ac:spMkLst>
            <pc:docMk/>
            <pc:sldMk cId="850349982" sldId="471"/>
            <ac:spMk id="67" creationId="{54F3B7CB-D719-4EE9-990F-0FB7CBDDE0FB}"/>
          </ac:spMkLst>
        </pc:spChg>
        <pc:spChg chg="mod topLvl">
          <ac:chgData name="Ha Doan Ngoc" userId="342a0910-51f5-4518-8ca6-5a0fd22f4f38" providerId="ADAL" clId="{E8F6AEB0-8055-48EA-8171-B89456865693}" dt="2024-06-20T02:29:14.476" v="314" actId="165"/>
          <ac:spMkLst>
            <pc:docMk/>
            <pc:sldMk cId="850349982" sldId="471"/>
            <ac:spMk id="68" creationId="{E4E551A6-4E18-4E87-8D7C-118575CDC4E5}"/>
          </ac:spMkLst>
        </pc:spChg>
        <pc:spChg chg="mod topLvl">
          <ac:chgData name="Ha Doan Ngoc" userId="342a0910-51f5-4518-8ca6-5a0fd22f4f38" providerId="ADAL" clId="{E8F6AEB0-8055-48EA-8171-B89456865693}" dt="2024-06-20T02:29:14.476" v="314" actId="165"/>
          <ac:spMkLst>
            <pc:docMk/>
            <pc:sldMk cId="850349982" sldId="471"/>
            <ac:spMk id="77" creationId="{C3989E27-22B4-4794-B0DB-C92D652BA9E2}"/>
          </ac:spMkLst>
        </pc:spChg>
        <pc:spChg chg="mod topLvl">
          <ac:chgData name="Ha Doan Ngoc" userId="342a0910-51f5-4518-8ca6-5a0fd22f4f38" providerId="ADAL" clId="{E8F6AEB0-8055-48EA-8171-B89456865693}" dt="2024-06-20T02:29:14.476" v="314" actId="165"/>
          <ac:spMkLst>
            <pc:docMk/>
            <pc:sldMk cId="850349982" sldId="471"/>
            <ac:spMk id="81" creationId="{43CBA429-D055-4800-AFD1-7BE388160BBA}"/>
          </ac:spMkLst>
        </pc:spChg>
        <pc:spChg chg="mod topLvl">
          <ac:chgData name="Ha Doan Ngoc" userId="342a0910-51f5-4518-8ca6-5a0fd22f4f38" providerId="ADAL" clId="{E8F6AEB0-8055-48EA-8171-B89456865693}" dt="2024-06-20T02:29:14.476" v="314" actId="165"/>
          <ac:spMkLst>
            <pc:docMk/>
            <pc:sldMk cId="850349982" sldId="471"/>
            <ac:spMk id="85" creationId="{C52CBC90-08DC-4741-8B7B-BB46A4F87F34}"/>
          </ac:spMkLst>
        </pc:spChg>
        <pc:spChg chg="mod topLvl">
          <ac:chgData name="Ha Doan Ngoc" userId="342a0910-51f5-4518-8ca6-5a0fd22f4f38" providerId="ADAL" clId="{E8F6AEB0-8055-48EA-8171-B89456865693}" dt="2024-06-20T02:29:14.476" v="314" actId="165"/>
          <ac:spMkLst>
            <pc:docMk/>
            <pc:sldMk cId="850349982" sldId="471"/>
            <ac:spMk id="86" creationId="{41D433BF-C1C5-4620-89AF-B39F3E4DEA63}"/>
          </ac:spMkLst>
        </pc:spChg>
        <pc:spChg chg="mod topLvl">
          <ac:chgData name="Ha Doan Ngoc" userId="342a0910-51f5-4518-8ca6-5a0fd22f4f38" providerId="ADAL" clId="{E8F6AEB0-8055-48EA-8171-B89456865693}" dt="2024-06-20T02:29:14.476" v="314" actId="165"/>
          <ac:spMkLst>
            <pc:docMk/>
            <pc:sldMk cId="850349982" sldId="471"/>
            <ac:spMk id="88" creationId="{FA197427-E9E5-46EA-8D00-7F39ACFEF98E}"/>
          </ac:spMkLst>
        </pc:spChg>
        <pc:spChg chg="del">
          <ac:chgData name="Ha Doan Ngoc" userId="342a0910-51f5-4518-8ca6-5a0fd22f4f38" providerId="ADAL" clId="{E8F6AEB0-8055-48EA-8171-B89456865693}" dt="2024-06-20T02:29:18.544" v="315" actId="21"/>
          <ac:spMkLst>
            <pc:docMk/>
            <pc:sldMk cId="850349982" sldId="471"/>
            <ac:spMk id="89" creationId="{D019E593-9E54-41AE-BC4C-6624F8BCB001}"/>
          </ac:spMkLst>
        </pc:spChg>
        <pc:spChg chg="del mod topLvl">
          <ac:chgData name="Ha Doan Ngoc" userId="342a0910-51f5-4518-8ca6-5a0fd22f4f38" providerId="ADAL" clId="{E8F6AEB0-8055-48EA-8171-B89456865693}" dt="2024-06-20T02:29:18.544" v="315" actId="21"/>
          <ac:spMkLst>
            <pc:docMk/>
            <pc:sldMk cId="850349982" sldId="471"/>
            <ac:spMk id="90" creationId="{C5475817-B7BA-4FE6-B367-362A91A289C6}"/>
          </ac:spMkLst>
        </pc:spChg>
        <pc:grpChg chg="del mod">
          <ac:chgData name="Ha Doan Ngoc" userId="342a0910-51f5-4518-8ca6-5a0fd22f4f38" providerId="ADAL" clId="{E8F6AEB0-8055-48EA-8171-B89456865693}" dt="2024-06-20T02:29:14.476" v="314" actId="165"/>
          <ac:grpSpMkLst>
            <pc:docMk/>
            <pc:sldMk cId="850349982" sldId="471"/>
            <ac:grpSpMk id="2" creationId="{6F60E0A1-E71E-4835-9C3E-FCFC31860BC5}"/>
          </ac:grpSpMkLst>
        </pc:grpChg>
        <pc:grpChg chg="mod topLvl">
          <ac:chgData name="Ha Doan Ngoc" userId="342a0910-51f5-4518-8ca6-5a0fd22f4f38" providerId="ADAL" clId="{E8F6AEB0-8055-48EA-8171-B89456865693}" dt="2024-06-20T02:29:14.476" v="314" actId="165"/>
          <ac:grpSpMkLst>
            <pc:docMk/>
            <pc:sldMk cId="850349982" sldId="471"/>
            <ac:grpSpMk id="7" creationId="{0717708E-BE6F-430B-A852-ED889DD58AA3}"/>
          </ac:grpSpMkLst>
        </pc:grpChg>
        <pc:grpChg chg="mod topLvl">
          <ac:chgData name="Ha Doan Ngoc" userId="342a0910-51f5-4518-8ca6-5a0fd22f4f38" providerId="ADAL" clId="{E8F6AEB0-8055-48EA-8171-B89456865693}" dt="2024-06-20T02:29:14.476" v="314" actId="165"/>
          <ac:grpSpMkLst>
            <pc:docMk/>
            <pc:sldMk cId="850349982" sldId="471"/>
            <ac:grpSpMk id="15" creationId="{83F91641-E8CC-43B8-A6E2-461AD0B80DE9}"/>
          </ac:grpSpMkLst>
        </pc:grpChg>
        <pc:grpChg chg="del">
          <ac:chgData name="Ha Doan Ngoc" userId="342a0910-51f5-4518-8ca6-5a0fd22f4f38" providerId="ADAL" clId="{E8F6AEB0-8055-48EA-8171-B89456865693}" dt="2024-06-20T02:29:18.544" v="315" actId="21"/>
          <ac:grpSpMkLst>
            <pc:docMk/>
            <pc:sldMk cId="850349982" sldId="471"/>
            <ac:grpSpMk id="18" creationId="{BB9E6BF4-FC97-4C5E-999A-99ECD510F790}"/>
          </ac:grpSpMkLst>
        </pc:grpChg>
        <pc:picChg chg="del">
          <ac:chgData name="Ha Doan Ngoc" userId="342a0910-51f5-4518-8ca6-5a0fd22f4f38" providerId="ADAL" clId="{E8F6AEB0-8055-48EA-8171-B89456865693}" dt="2024-06-20T02:29:18.544" v="315" actId="21"/>
          <ac:picMkLst>
            <pc:docMk/>
            <pc:sldMk cId="850349982" sldId="471"/>
            <ac:picMk id="5" creationId="{FF6855B5-80F4-4758-BF30-25013B3218EE}"/>
          </ac:picMkLst>
        </pc:picChg>
        <pc:picChg chg="mod topLvl">
          <ac:chgData name="Ha Doan Ngoc" userId="342a0910-51f5-4518-8ca6-5a0fd22f4f38" providerId="ADAL" clId="{E8F6AEB0-8055-48EA-8171-B89456865693}" dt="2024-06-20T02:29:14.476" v="314" actId="165"/>
          <ac:picMkLst>
            <pc:docMk/>
            <pc:sldMk cId="850349982" sldId="471"/>
            <ac:picMk id="23" creationId="{7AA5AE74-3C56-4B93-A78F-CC7FDBE25E69}"/>
          </ac:picMkLst>
        </pc:picChg>
        <pc:picChg chg="mod topLvl">
          <ac:chgData name="Ha Doan Ngoc" userId="342a0910-51f5-4518-8ca6-5a0fd22f4f38" providerId="ADAL" clId="{E8F6AEB0-8055-48EA-8171-B89456865693}" dt="2024-06-20T02:29:14.476" v="314" actId="165"/>
          <ac:picMkLst>
            <pc:docMk/>
            <pc:sldMk cId="850349982" sldId="471"/>
            <ac:picMk id="32" creationId="{5722C7E7-3A24-47CE-8C2A-3C2B3BA221EB}"/>
          </ac:picMkLst>
        </pc:picChg>
        <pc:picChg chg="mod topLvl">
          <ac:chgData name="Ha Doan Ngoc" userId="342a0910-51f5-4518-8ca6-5a0fd22f4f38" providerId="ADAL" clId="{E8F6AEB0-8055-48EA-8171-B89456865693}" dt="2024-06-20T02:29:14.476" v="314" actId="165"/>
          <ac:picMkLst>
            <pc:docMk/>
            <pc:sldMk cId="850349982" sldId="471"/>
            <ac:picMk id="36" creationId="{9AAAB7DD-CDA1-421F-AE09-5B077262051E}"/>
          </ac:picMkLst>
        </pc:picChg>
        <pc:picChg chg="mod topLvl">
          <ac:chgData name="Ha Doan Ngoc" userId="342a0910-51f5-4518-8ca6-5a0fd22f4f38" providerId="ADAL" clId="{E8F6AEB0-8055-48EA-8171-B89456865693}" dt="2024-06-20T02:29:14.476" v="314" actId="165"/>
          <ac:picMkLst>
            <pc:docMk/>
            <pc:sldMk cId="850349982" sldId="471"/>
            <ac:picMk id="39" creationId="{6BE6005A-D9FE-4D85-99E9-5F63B8407B31}"/>
          </ac:picMkLst>
        </pc:picChg>
        <pc:picChg chg="mod topLvl">
          <ac:chgData name="Ha Doan Ngoc" userId="342a0910-51f5-4518-8ca6-5a0fd22f4f38" providerId="ADAL" clId="{E8F6AEB0-8055-48EA-8171-B89456865693}" dt="2024-06-20T02:29:14.476" v="314" actId="165"/>
          <ac:picMkLst>
            <pc:docMk/>
            <pc:sldMk cId="850349982" sldId="471"/>
            <ac:picMk id="43" creationId="{FBFE973A-A8E8-473A-A95B-7471A6546AE8}"/>
          </ac:picMkLst>
        </pc:picChg>
        <pc:picChg chg="mod topLvl">
          <ac:chgData name="Ha Doan Ngoc" userId="342a0910-51f5-4518-8ca6-5a0fd22f4f38" providerId="ADAL" clId="{E8F6AEB0-8055-48EA-8171-B89456865693}" dt="2024-06-20T02:29:14.476" v="314" actId="165"/>
          <ac:picMkLst>
            <pc:docMk/>
            <pc:sldMk cId="850349982" sldId="471"/>
            <ac:picMk id="59" creationId="{7C281420-45C3-4204-8B5D-3A229543FFE4}"/>
          </ac:picMkLst>
        </pc:picChg>
        <pc:picChg chg="mod topLvl">
          <ac:chgData name="Ha Doan Ngoc" userId="342a0910-51f5-4518-8ca6-5a0fd22f4f38" providerId="ADAL" clId="{E8F6AEB0-8055-48EA-8171-B89456865693}" dt="2024-06-20T02:29:14.476" v="314" actId="165"/>
          <ac:picMkLst>
            <pc:docMk/>
            <pc:sldMk cId="850349982" sldId="471"/>
            <ac:picMk id="73" creationId="{EFFBD8D1-B9F6-4181-80D2-A6508A335D19}"/>
          </ac:picMkLst>
        </pc:picChg>
        <pc:cxnChg chg="mod">
          <ac:chgData name="Ha Doan Ngoc" userId="342a0910-51f5-4518-8ca6-5a0fd22f4f38" providerId="ADAL" clId="{E8F6AEB0-8055-48EA-8171-B89456865693}" dt="2024-06-20T02:29:14.476" v="314" actId="165"/>
          <ac:cxnSpMkLst>
            <pc:docMk/>
            <pc:sldMk cId="850349982" sldId="471"/>
            <ac:cxnSpMk id="10" creationId="{546A1739-7A06-4E55-BEBC-92879839D93A}"/>
          </ac:cxnSpMkLst>
        </pc:cxnChg>
        <pc:cxnChg chg="mod">
          <ac:chgData name="Ha Doan Ngoc" userId="342a0910-51f5-4518-8ca6-5a0fd22f4f38" providerId="ADAL" clId="{E8F6AEB0-8055-48EA-8171-B89456865693}" dt="2024-06-20T02:29:14.476" v="314" actId="165"/>
          <ac:cxnSpMkLst>
            <pc:docMk/>
            <pc:sldMk cId="850349982" sldId="471"/>
            <ac:cxnSpMk id="12" creationId="{826A0070-2B01-4BE9-8C75-70BFE292E358}"/>
          </ac:cxnSpMkLst>
        </pc:cxnChg>
        <pc:cxnChg chg="mod topLvl">
          <ac:chgData name="Ha Doan Ngoc" userId="342a0910-51f5-4518-8ca6-5a0fd22f4f38" providerId="ADAL" clId="{E8F6AEB0-8055-48EA-8171-B89456865693}" dt="2024-06-20T02:29:14.476" v="314" actId="165"/>
          <ac:cxnSpMkLst>
            <pc:docMk/>
            <pc:sldMk cId="850349982" sldId="471"/>
            <ac:cxnSpMk id="24" creationId="{5E7BECA6-9C91-42B1-8017-FC8C2EBC29D4}"/>
          </ac:cxnSpMkLst>
        </pc:cxnChg>
        <pc:cxnChg chg="mod">
          <ac:chgData name="Ha Doan Ngoc" userId="342a0910-51f5-4518-8ca6-5a0fd22f4f38" providerId="ADAL" clId="{E8F6AEB0-8055-48EA-8171-B89456865693}" dt="2024-06-20T02:29:14.476" v="314" actId="165"/>
          <ac:cxnSpMkLst>
            <pc:docMk/>
            <pc:sldMk cId="850349982" sldId="471"/>
            <ac:cxnSpMk id="46" creationId="{B0B41EC3-6B9C-48B5-A7C5-2A155B57C554}"/>
          </ac:cxnSpMkLst>
        </pc:cxnChg>
        <pc:cxnChg chg="mod">
          <ac:chgData name="Ha Doan Ngoc" userId="342a0910-51f5-4518-8ca6-5a0fd22f4f38" providerId="ADAL" clId="{E8F6AEB0-8055-48EA-8171-B89456865693}" dt="2024-06-20T02:29:14.476" v="314" actId="165"/>
          <ac:cxnSpMkLst>
            <pc:docMk/>
            <pc:sldMk cId="850349982" sldId="471"/>
            <ac:cxnSpMk id="50" creationId="{E3B1D548-FBBB-43C7-90DF-82FBFA7AE519}"/>
          </ac:cxnSpMkLst>
        </pc:cxnChg>
        <pc:cxnChg chg="mod topLvl">
          <ac:chgData name="Ha Doan Ngoc" userId="342a0910-51f5-4518-8ca6-5a0fd22f4f38" providerId="ADAL" clId="{E8F6AEB0-8055-48EA-8171-B89456865693}" dt="2024-06-20T02:29:14.476" v="314" actId="165"/>
          <ac:cxnSpMkLst>
            <pc:docMk/>
            <pc:sldMk cId="850349982" sldId="471"/>
            <ac:cxnSpMk id="56" creationId="{17781D58-CE67-4879-9BD7-2DCF5CC93B52}"/>
          </ac:cxnSpMkLst>
        </pc:cxnChg>
        <pc:cxnChg chg="mod">
          <ac:chgData name="Ha Doan Ngoc" userId="342a0910-51f5-4518-8ca6-5a0fd22f4f38" providerId="ADAL" clId="{E8F6AEB0-8055-48EA-8171-B89456865693}" dt="2024-06-20T02:29:14.476" v="314" actId="165"/>
          <ac:cxnSpMkLst>
            <pc:docMk/>
            <pc:sldMk cId="850349982" sldId="471"/>
            <ac:cxnSpMk id="84" creationId="{EDE0E7B0-9262-448D-9040-A459BF4435C5}"/>
          </ac:cxnSpMkLst>
        </pc:cxnChg>
      </pc:sldChg>
      <pc:sldChg chg="addSp delSp modSp add mod ord">
        <pc:chgData name="Ha Doan Ngoc" userId="342a0910-51f5-4518-8ca6-5a0fd22f4f38" providerId="ADAL" clId="{E8F6AEB0-8055-48EA-8171-B89456865693}" dt="2024-06-20T08:53:14.754" v="2729" actId="1076"/>
        <pc:sldMkLst>
          <pc:docMk/>
          <pc:sldMk cId="3179374317" sldId="472"/>
        </pc:sldMkLst>
        <pc:spChg chg="mod topLvl">
          <ac:chgData name="Ha Doan Ngoc" userId="342a0910-51f5-4518-8ca6-5a0fd22f4f38" providerId="ADAL" clId="{E8F6AEB0-8055-48EA-8171-B89456865693}" dt="2024-06-20T03:16:01.072" v="1402" actId="571"/>
          <ac:spMkLst>
            <pc:docMk/>
            <pc:sldMk cId="3179374317" sldId="472"/>
            <ac:spMk id="3" creationId="{3F202C03-D2AF-4CBE-A755-2A915C3BB7E6}"/>
          </ac:spMkLst>
        </pc:spChg>
        <pc:spChg chg="del">
          <ac:chgData name="Ha Doan Ngoc" userId="342a0910-51f5-4518-8ca6-5a0fd22f4f38" providerId="ADAL" clId="{E8F6AEB0-8055-48EA-8171-B89456865693}" dt="2024-06-20T02:16:22.867" v="70" actId="478"/>
          <ac:spMkLst>
            <pc:docMk/>
            <pc:sldMk cId="3179374317" sldId="472"/>
            <ac:spMk id="9" creationId="{9DB88B9F-40C3-4536-94ED-9A475E87BCFF}"/>
          </ac:spMkLst>
        </pc:spChg>
        <pc:spChg chg="del">
          <ac:chgData name="Ha Doan Ngoc" userId="342a0910-51f5-4518-8ca6-5a0fd22f4f38" providerId="ADAL" clId="{E8F6AEB0-8055-48EA-8171-B89456865693}" dt="2024-06-20T02:16:22.867" v="70" actId="478"/>
          <ac:spMkLst>
            <pc:docMk/>
            <pc:sldMk cId="3179374317" sldId="472"/>
            <ac:spMk id="11" creationId="{3B8C0454-8ED3-40AE-BDF1-2EE06282A75E}"/>
          </ac:spMkLst>
        </pc:spChg>
        <pc:spChg chg="add del mod">
          <ac:chgData name="Ha Doan Ngoc" userId="342a0910-51f5-4518-8ca6-5a0fd22f4f38" providerId="ADAL" clId="{E8F6AEB0-8055-48EA-8171-B89456865693}" dt="2024-06-20T02:55:02.875" v="1097" actId="478"/>
          <ac:spMkLst>
            <pc:docMk/>
            <pc:sldMk cId="3179374317" sldId="472"/>
            <ac:spMk id="13" creationId="{E169B0A2-3B09-B247-3515-191660D1E633}"/>
          </ac:spMkLst>
        </pc:spChg>
        <pc:spChg chg="mod">
          <ac:chgData name="Ha Doan Ngoc" userId="342a0910-51f5-4518-8ca6-5a0fd22f4f38" providerId="ADAL" clId="{E8F6AEB0-8055-48EA-8171-B89456865693}" dt="2024-06-20T02:54:15.197" v="1095" actId="20577"/>
          <ac:spMkLst>
            <pc:docMk/>
            <pc:sldMk cId="3179374317" sldId="472"/>
            <ac:spMk id="14" creationId="{8406D22F-208A-4F49-A7DC-38E6C6A7E6A0}"/>
          </ac:spMkLst>
        </pc:spChg>
        <pc:spChg chg="add del mod">
          <ac:chgData name="Ha Doan Ngoc" userId="342a0910-51f5-4518-8ca6-5a0fd22f4f38" providerId="ADAL" clId="{E8F6AEB0-8055-48EA-8171-B89456865693}" dt="2024-06-20T02:26:49.261" v="140" actId="478"/>
          <ac:spMkLst>
            <pc:docMk/>
            <pc:sldMk cId="3179374317" sldId="472"/>
            <ac:spMk id="19" creationId="{CB5F1937-9930-07F9-61DA-E23146501A05}"/>
          </ac:spMkLst>
        </pc:spChg>
        <pc:spChg chg="add del mod">
          <ac:chgData name="Ha Doan Ngoc" userId="342a0910-51f5-4518-8ca6-5a0fd22f4f38" providerId="ADAL" clId="{E8F6AEB0-8055-48EA-8171-B89456865693}" dt="2024-06-20T02:35:26.487" v="496" actId="478"/>
          <ac:spMkLst>
            <pc:docMk/>
            <pc:sldMk cId="3179374317" sldId="472"/>
            <ac:spMk id="20" creationId="{C5475817-B7BA-4FE6-B367-362A91A289C6}"/>
          </ac:spMkLst>
        </pc:spChg>
        <pc:spChg chg="add del mod">
          <ac:chgData name="Ha Doan Ngoc" userId="342a0910-51f5-4518-8ca6-5a0fd22f4f38" providerId="ADAL" clId="{E8F6AEB0-8055-48EA-8171-B89456865693}" dt="2024-06-20T02:32:25.441" v="469" actId="478"/>
          <ac:spMkLst>
            <pc:docMk/>
            <pc:sldMk cId="3179374317" sldId="472"/>
            <ac:spMk id="26" creationId="{9DB88B9F-40C3-4536-94ED-9A475E87BCFF}"/>
          </ac:spMkLst>
        </pc:spChg>
        <pc:spChg chg="add del mod">
          <ac:chgData name="Ha Doan Ngoc" userId="342a0910-51f5-4518-8ca6-5a0fd22f4f38" providerId="ADAL" clId="{E8F6AEB0-8055-48EA-8171-B89456865693}" dt="2024-06-20T02:32:21.459" v="468" actId="478"/>
          <ac:spMkLst>
            <pc:docMk/>
            <pc:sldMk cId="3179374317" sldId="472"/>
            <ac:spMk id="27" creationId="{D019E593-9E54-41AE-BC4C-6624F8BCB001}"/>
          </ac:spMkLst>
        </pc:spChg>
        <pc:spChg chg="add del mod">
          <ac:chgData name="Ha Doan Ngoc" userId="342a0910-51f5-4518-8ca6-5a0fd22f4f38" providerId="ADAL" clId="{E8F6AEB0-8055-48EA-8171-B89456865693}" dt="2024-06-20T02:35:22.708" v="494" actId="478"/>
          <ac:spMkLst>
            <pc:docMk/>
            <pc:sldMk cId="3179374317" sldId="472"/>
            <ac:spMk id="30" creationId="{3B8C0454-8ED3-40AE-BDF1-2EE06282A75E}"/>
          </ac:spMkLst>
        </pc:spChg>
        <pc:spChg chg="del mod">
          <ac:chgData name="Ha Doan Ngoc" userId="342a0910-51f5-4518-8ca6-5a0fd22f4f38" providerId="ADAL" clId="{E8F6AEB0-8055-48EA-8171-B89456865693}" dt="2024-06-20T02:35:55.475" v="508" actId="478"/>
          <ac:spMkLst>
            <pc:docMk/>
            <pc:sldMk cId="3179374317" sldId="472"/>
            <ac:spMk id="49" creationId="{917C3CC4-9E77-4F60-BFF5-FC89A52747C9}"/>
          </ac:spMkLst>
        </pc:spChg>
        <pc:spChg chg="mod">
          <ac:chgData name="Ha Doan Ngoc" userId="342a0910-51f5-4518-8ca6-5a0fd22f4f38" providerId="ADAL" clId="{E8F6AEB0-8055-48EA-8171-B89456865693}" dt="2024-06-20T08:53:11.661" v="2728" actId="1076"/>
          <ac:spMkLst>
            <pc:docMk/>
            <pc:sldMk cId="3179374317" sldId="472"/>
            <ac:spMk id="51" creationId="{BD5BEA85-6B29-4178-9ECB-713003E356E8}"/>
          </ac:spMkLst>
        </pc:spChg>
        <pc:spChg chg="add mod topLvl">
          <ac:chgData name="Ha Doan Ngoc" userId="342a0910-51f5-4518-8ca6-5a0fd22f4f38" providerId="ADAL" clId="{E8F6AEB0-8055-48EA-8171-B89456865693}" dt="2024-06-20T03:16:22.404" v="1412" actId="255"/>
          <ac:spMkLst>
            <pc:docMk/>
            <pc:sldMk cId="3179374317" sldId="472"/>
            <ac:spMk id="52" creationId="{3DEC1256-636B-CA0B-63C0-D0E4D6988B8B}"/>
          </ac:spMkLst>
        </pc:spChg>
        <pc:spChg chg="mod topLvl">
          <ac:chgData name="Ha Doan Ngoc" userId="342a0910-51f5-4518-8ca6-5a0fd22f4f38" providerId="ADAL" clId="{E8F6AEB0-8055-48EA-8171-B89456865693}" dt="2024-06-20T03:16:01.072" v="1402" actId="571"/>
          <ac:spMkLst>
            <pc:docMk/>
            <pc:sldMk cId="3179374317" sldId="472"/>
            <ac:spMk id="63" creationId="{C490AC29-38A9-4527-B522-EF65C4099CE0}"/>
          </ac:spMkLst>
        </pc:spChg>
        <pc:spChg chg="mod ord topLvl">
          <ac:chgData name="Ha Doan Ngoc" userId="342a0910-51f5-4518-8ca6-5a0fd22f4f38" providerId="ADAL" clId="{E8F6AEB0-8055-48EA-8171-B89456865693}" dt="2024-06-20T03:16:01.072" v="1402" actId="571"/>
          <ac:spMkLst>
            <pc:docMk/>
            <pc:sldMk cId="3179374317" sldId="472"/>
            <ac:spMk id="64" creationId="{F0F71FB0-3D46-4934-B0F0-C43EC21AEEDC}"/>
          </ac:spMkLst>
        </pc:spChg>
        <pc:spChg chg="mod topLvl">
          <ac:chgData name="Ha Doan Ngoc" userId="342a0910-51f5-4518-8ca6-5a0fd22f4f38" providerId="ADAL" clId="{E8F6AEB0-8055-48EA-8171-B89456865693}" dt="2024-06-20T03:16:01.072" v="1402" actId="571"/>
          <ac:spMkLst>
            <pc:docMk/>
            <pc:sldMk cId="3179374317" sldId="472"/>
            <ac:spMk id="66" creationId="{E8FA4C52-A883-4A31-87D4-7BA1974029A7}"/>
          </ac:spMkLst>
        </pc:spChg>
        <pc:spChg chg="mod topLvl">
          <ac:chgData name="Ha Doan Ngoc" userId="342a0910-51f5-4518-8ca6-5a0fd22f4f38" providerId="ADAL" clId="{E8F6AEB0-8055-48EA-8171-B89456865693}" dt="2024-06-20T03:16:01.072" v="1402" actId="571"/>
          <ac:spMkLst>
            <pc:docMk/>
            <pc:sldMk cId="3179374317" sldId="472"/>
            <ac:spMk id="67" creationId="{54F3B7CB-D719-4EE9-990F-0FB7CBDDE0FB}"/>
          </ac:spMkLst>
        </pc:spChg>
        <pc:spChg chg="mod topLvl">
          <ac:chgData name="Ha Doan Ngoc" userId="342a0910-51f5-4518-8ca6-5a0fd22f4f38" providerId="ADAL" clId="{E8F6AEB0-8055-48EA-8171-B89456865693}" dt="2024-06-20T03:16:01.072" v="1402" actId="571"/>
          <ac:spMkLst>
            <pc:docMk/>
            <pc:sldMk cId="3179374317" sldId="472"/>
            <ac:spMk id="72" creationId="{BEE5A79D-4110-4B31-A5E3-B19994A0E97E}"/>
          </ac:spMkLst>
        </pc:spChg>
        <pc:spChg chg="add del mod topLvl">
          <ac:chgData name="Ha Doan Ngoc" userId="342a0910-51f5-4518-8ca6-5a0fd22f4f38" providerId="ADAL" clId="{E8F6AEB0-8055-48EA-8171-B89456865693}" dt="2024-06-20T03:16:01.072" v="1402" actId="571"/>
          <ac:spMkLst>
            <pc:docMk/>
            <pc:sldMk cId="3179374317" sldId="472"/>
            <ac:spMk id="75" creationId="{14698A4D-11B0-48B9-8A89-8A7AA36AAAC9}"/>
          </ac:spMkLst>
        </pc:spChg>
        <pc:spChg chg="mod topLvl">
          <ac:chgData name="Ha Doan Ngoc" userId="342a0910-51f5-4518-8ca6-5a0fd22f4f38" providerId="ADAL" clId="{E8F6AEB0-8055-48EA-8171-B89456865693}" dt="2024-06-20T03:16:01.072" v="1402" actId="571"/>
          <ac:spMkLst>
            <pc:docMk/>
            <pc:sldMk cId="3179374317" sldId="472"/>
            <ac:spMk id="80" creationId="{6D9194A1-44B9-4E27-828D-ABA70762AC87}"/>
          </ac:spMkLst>
        </pc:spChg>
        <pc:spChg chg="mod">
          <ac:chgData name="Ha Doan Ngoc" userId="342a0910-51f5-4518-8ca6-5a0fd22f4f38" providerId="ADAL" clId="{E8F6AEB0-8055-48EA-8171-B89456865693}" dt="2024-06-20T06:06:32.207" v="2448" actId="20577"/>
          <ac:spMkLst>
            <pc:docMk/>
            <pc:sldMk cId="3179374317" sldId="472"/>
            <ac:spMk id="82" creationId="{8545C9B7-39F4-4622-8492-D18826BD1B95}"/>
          </ac:spMkLst>
        </pc:spChg>
        <pc:spChg chg="mod topLvl">
          <ac:chgData name="Ha Doan Ngoc" userId="342a0910-51f5-4518-8ca6-5a0fd22f4f38" providerId="ADAL" clId="{E8F6AEB0-8055-48EA-8171-B89456865693}" dt="2024-06-20T03:28:09.709" v="1676" actId="1076"/>
          <ac:spMkLst>
            <pc:docMk/>
            <pc:sldMk cId="3179374317" sldId="472"/>
            <ac:spMk id="83" creationId="{D358B0B1-CAFB-47F5-9800-6B9D75D92167}"/>
          </ac:spMkLst>
        </pc:spChg>
        <pc:spChg chg="mod">
          <ac:chgData name="Ha Doan Ngoc" userId="342a0910-51f5-4518-8ca6-5a0fd22f4f38" providerId="ADAL" clId="{E8F6AEB0-8055-48EA-8171-B89456865693}" dt="2024-06-20T06:02:59.528" v="2418" actId="20577"/>
          <ac:spMkLst>
            <pc:docMk/>
            <pc:sldMk cId="3179374317" sldId="472"/>
            <ac:spMk id="87" creationId="{A2593512-2A8B-4541-BA92-3B92A61B7C81}"/>
          </ac:spMkLst>
        </pc:spChg>
        <pc:spChg chg="del">
          <ac:chgData name="Ha Doan Ngoc" userId="342a0910-51f5-4518-8ca6-5a0fd22f4f38" providerId="ADAL" clId="{E8F6AEB0-8055-48EA-8171-B89456865693}" dt="2024-06-20T02:16:22.867" v="70" actId="478"/>
          <ac:spMkLst>
            <pc:docMk/>
            <pc:sldMk cId="3179374317" sldId="472"/>
            <ac:spMk id="89" creationId="{D019E593-9E54-41AE-BC4C-6624F8BCB001}"/>
          </ac:spMkLst>
        </pc:spChg>
        <pc:spChg chg="add mod topLvl">
          <ac:chgData name="Ha Doan Ngoc" userId="342a0910-51f5-4518-8ca6-5a0fd22f4f38" providerId="ADAL" clId="{E8F6AEB0-8055-48EA-8171-B89456865693}" dt="2024-06-20T03:16:22.404" v="1412" actId="255"/>
          <ac:spMkLst>
            <pc:docMk/>
            <pc:sldMk cId="3179374317" sldId="472"/>
            <ac:spMk id="91" creationId="{32F6CC6C-45AB-20BD-12BB-75FAA769BA94}"/>
          </ac:spMkLst>
        </pc:spChg>
        <pc:spChg chg="add mod topLvl">
          <ac:chgData name="Ha Doan Ngoc" userId="342a0910-51f5-4518-8ca6-5a0fd22f4f38" providerId="ADAL" clId="{E8F6AEB0-8055-48EA-8171-B89456865693}" dt="2024-06-20T03:16:22.404" v="1412" actId="255"/>
          <ac:spMkLst>
            <pc:docMk/>
            <pc:sldMk cId="3179374317" sldId="472"/>
            <ac:spMk id="93" creationId="{F2C1C457-784D-FADC-36C5-CE60ABA740A2}"/>
          </ac:spMkLst>
        </pc:spChg>
        <pc:spChg chg="add mod topLvl">
          <ac:chgData name="Ha Doan Ngoc" userId="342a0910-51f5-4518-8ca6-5a0fd22f4f38" providerId="ADAL" clId="{E8F6AEB0-8055-48EA-8171-B89456865693}" dt="2024-06-20T03:16:22.404" v="1412" actId="255"/>
          <ac:spMkLst>
            <pc:docMk/>
            <pc:sldMk cId="3179374317" sldId="472"/>
            <ac:spMk id="95" creationId="{05B2DF57-AE72-CE3F-1C25-18E212DA7AA9}"/>
          </ac:spMkLst>
        </pc:spChg>
        <pc:spChg chg="add mod">
          <ac:chgData name="Ha Doan Ngoc" userId="342a0910-51f5-4518-8ca6-5a0fd22f4f38" providerId="ADAL" clId="{E8F6AEB0-8055-48EA-8171-B89456865693}" dt="2024-06-20T08:53:14.754" v="2729" actId="1076"/>
          <ac:spMkLst>
            <pc:docMk/>
            <pc:sldMk cId="3179374317" sldId="472"/>
            <ac:spMk id="98" creationId="{DF765BFC-9E8B-AB9D-9E07-DF21ED59B85B}"/>
          </ac:spMkLst>
        </pc:spChg>
        <pc:spChg chg="add del mod">
          <ac:chgData name="Ha Doan Ngoc" userId="342a0910-51f5-4518-8ca6-5a0fd22f4f38" providerId="ADAL" clId="{E8F6AEB0-8055-48EA-8171-B89456865693}" dt="2024-06-20T02:42:16.420" v="593" actId="478"/>
          <ac:spMkLst>
            <pc:docMk/>
            <pc:sldMk cId="3179374317" sldId="472"/>
            <ac:spMk id="100" creationId="{121AEFF4-6B88-0D8E-7FDA-0F02A1B19B9E}"/>
          </ac:spMkLst>
        </pc:spChg>
        <pc:spChg chg="add del mod">
          <ac:chgData name="Ha Doan Ngoc" userId="342a0910-51f5-4518-8ca6-5a0fd22f4f38" providerId="ADAL" clId="{E8F6AEB0-8055-48EA-8171-B89456865693}" dt="2024-06-20T02:42:12.361" v="590" actId="478"/>
          <ac:spMkLst>
            <pc:docMk/>
            <pc:sldMk cId="3179374317" sldId="472"/>
            <ac:spMk id="101" creationId="{00542502-11C1-A441-1F9A-2B38BD29158E}"/>
          </ac:spMkLst>
        </pc:spChg>
        <pc:spChg chg="add del mod">
          <ac:chgData name="Ha Doan Ngoc" userId="342a0910-51f5-4518-8ca6-5a0fd22f4f38" providerId="ADAL" clId="{E8F6AEB0-8055-48EA-8171-B89456865693}" dt="2024-06-20T02:42:13.511" v="591" actId="478"/>
          <ac:spMkLst>
            <pc:docMk/>
            <pc:sldMk cId="3179374317" sldId="472"/>
            <ac:spMk id="102" creationId="{0A883367-CB83-E691-ED86-4DF89C0EC4AD}"/>
          </ac:spMkLst>
        </pc:spChg>
        <pc:spChg chg="add del mod">
          <ac:chgData name="Ha Doan Ngoc" userId="342a0910-51f5-4518-8ca6-5a0fd22f4f38" providerId="ADAL" clId="{E8F6AEB0-8055-48EA-8171-B89456865693}" dt="2024-06-20T02:42:15.251" v="592" actId="478"/>
          <ac:spMkLst>
            <pc:docMk/>
            <pc:sldMk cId="3179374317" sldId="472"/>
            <ac:spMk id="103" creationId="{D488087A-6BA3-62DF-6A5F-8A8911FA5344}"/>
          </ac:spMkLst>
        </pc:spChg>
        <pc:spChg chg="add del mod">
          <ac:chgData name="Ha Doan Ngoc" userId="342a0910-51f5-4518-8ca6-5a0fd22f4f38" providerId="ADAL" clId="{E8F6AEB0-8055-48EA-8171-B89456865693}" dt="2024-06-20T02:42:21.706" v="596" actId="478"/>
          <ac:spMkLst>
            <pc:docMk/>
            <pc:sldMk cId="3179374317" sldId="472"/>
            <ac:spMk id="104" creationId="{41CD4F5B-E9BB-CA23-090F-B047288DF07A}"/>
          </ac:spMkLst>
        </pc:spChg>
        <pc:spChg chg="add del mod">
          <ac:chgData name="Ha Doan Ngoc" userId="342a0910-51f5-4518-8ca6-5a0fd22f4f38" providerId="ADAL" clId="{E8F6AEB0-8055-48EA-8171-B89456865693}" dt="2024-06-20T02:42:10.583" v="589" actId="478"/>
          <ac:spMkLst>
            <pc:docMk/>
            <pc:sldMk cId="3179374317" sldId="472"/>
            <ac:spMk id="105" creationId="{4FD332CB-E28C-94ED-15E8-250E9E6DF1E9}"/>
          </ac:spMkLst>
        </pc:spChg>
        <pc:spChg chg="add mod">
          <ac:chgData name="Ha Doan Ngoc" userId="342a0910-51f5-4518-8ca6-5a0fd22f4f38" providerId="ADAL" clId="{E8F6AEB0-8055-48EA-8171-B89456865693}" dt="2024-06-20T04:54:23.692" v="2086" actId="14100"/>
          <ac:spMkLst>
            <pc:docMk/>
            <pc:sldMk cId="3179374317" sldId="472"/>
            <ac:spMk id="107" creationId="{3DEC2954-1369-87EB-6D69-25EBE71C474D}"/>
          </ac:spMkLst>
        </pc:spChg>
        <pc:spChg chg="add mod">
          <ac:chgData name="Ha Doan Ngoc" userId="342a0910-51f5-4518-8ca6-5a0fd22f4f38" providerId="ADAL" clId="{E8F6AEB0-8055-48EA-8171-B89456865693}" dt="2024-06-20T03:16:10.714" v="1411" actId="14100"/>
          <ac:spMkLst>
            <pc:docMk/>
            <pc:sldMk cId="3179374317" sldId="472"/>
            <ac:spMk id="110" creationId="{FF7007CB-62C9-625F-D175-C051B69E5612}"/>
          </ac:spMkLst>
        </pc:spChg>
        <pc:grpChg chg="del">
          <ac:chgData name="Ha Doan Ngoc" userId="342a0910-51f5-4518-8ca6-5a0fd22f4f38" providerId="ADAL" clId="{E8F6AEB0-8055-48EA-8171-B89456865693}" dt="2024-06-20T02:16:22.867" v="70" actId="478"/>
          <ac:grpSpMkLst>
            <pc:docMk/>
            <pc:sldMk cId="3179374317" sldId="472"/>
            <ac:grpSpMk id="2" creationId="{6F60E0A1-E71E-4835-9C3E-FCFC31860BC5}"/>
          </ac:grpSpMkLst>
        </pc:grpChg>
        <pc:grpChg chg="del mod">
          <ac:chgData name="Ha Doan Ngoc" userId="342a0910-51f5-4518-8ca6-5a0fd22f4f38" providerId="ADAL" clId="{E8F6AEB0-8055-48EA-8171-B89456865693}" dt="2024-06-20T02:31:32.064" v="430" actId="165"/>
          <ac:grpSpMkLst>
            <pc:docMk/>
            <pc:sldMk cId="3179374317" sldId="472"/>
            <ac:grpSpMk id="8" creationId="{37644A05-6E4A-4EEC-B09D-34825FC346D6}"/>
          </ac:grpSpMkLst>
        </pc:grpChg>
        <pc:grpChg chg="del">
          <ac:chgData name="Ha Doan Ngoc" userId="342a0910-51f5-4518-8ca6-5a0fd22f4f38" providerId="ADAL" clId="{E8F6AEB0-8055-48EA-8171-B89456865693}" dt="2024-06-20T02:16:22.867" v="70" actId="478"/>
          <ac:grpSpMkLst>
            <pc:docMk/>
            <pc:sldMk cId="3179374317" sldId="472"/>
            <ac:grpSpMk id="18" creationId="{BB9E6BF4-FC97-4C5E-999A-99ECD510F790}"/>
          </ac:grpSpMkLst>
        </pc:grpChg>
        <pc:grpChg chg="add mod">
          <ac:chgData name="Ha Doan Ngoc" userId="342a0910-51f5-4518-8ca6-5a0fd22f4f38" providerId="ADAL" clId="{E8F6AEB0-8055-48EA-8171-B89456865693}" dt="2024-06-20T02:51:52.679" v="960" actId="1035"/>
          <ac:grpSpMkLst>
            <pc:docMk/>
            <pc:sldMk cId="3179374317" sldId="472"/>
            <ac:grpSpMk id="34" creationId="{BB9E6BF4-FC97-4C5E-999A-99ECD510F790}"/>
          </ac:grpSpMkLst>
        </pc:grpChg>
        <pc:grpChg chg="mod topLvl">
          <ac:chgData name="Ha Doan Ngoc" userId="342a0910-51f5-4518-8ca6-5a0fd22f4f38" providerId="ADAL" clId="{E8F6AEB0-8055-48EA-8171-B89456865693}" dt="2024-06-20T03:16:01.072" v="1402" actId="571"/>
          <ac:grpSpMkLst>
            <pc:docMk/>
            <pc:sldMk cId="3179374317" sldId="472"/>
            <ac:grpSpMk id="69" creationId="{6F66598C-12C0-490E-A680-4E00D7710232}"/>
          </ac:grpSpMkLst>
        </pc:grpChg>
        <pc:grpChg chg="mod topLvl">
          <ac:chgData name="Ha Doan Ngoc" userId="342a0910-51f5-4518-8ca6-5a0fd22f4f38" providerId="ADAL" clId="{E8F6AEB0-8055-48EA-8171-B89456865693}" dt="2024-06-20T03:16:01.072" v="1402" actId="571"/>
          <ac:grpSpMkLst>
            <pc:docMk/>
            <pc:sldMk cId="3179374317" sldId="472"/>
            <ac:grpSpMk id="76" creationId="{C8B0F7A6-9086-4BE9-8813-136047825D57}"/>
          </ac:grpSpMkLst>
        </pc:grpChg>
        <pc:grpChg chg="add mod">
          <ac:chgData name="Ha Doan Ngoc" userId="342a0910-51f5-4518-8ca6-5a0fd22f4f38" providerId="ADAL" clId="{E8F6AEB0-8055-48EA-8171-B89456865693}" dt="2024-06-20T04:53:25.848" v="2069" actId="1036"/>
          <ac:grpSpMkLst>
            <pc:docMk/>
            <pc:sldMk cId="3179374317" sldId="472"/>
            <ac:grpSpMk id="96" creationId="{84C6FBE5-E1ED-A43A-53C1-5E0CD0861BDA}"/>
          </ac:grpSpMkLst>
        </pc:grpChg>
        <pc:grpChg chg="add mod">
          <ac:chgData name="Ha Doan Ngoc" userId="342a0910-51f5-4518-8ca6-5a0fd22f4f38" providerId="ADAL" clId="{E8F6AEB0-8055-48EA-8171-B89456865693}" dt="2024-06-20T03:16:01.072" v="1402" actId="571"/>
          <ac:grpSpMkLst>
            <pc:docMk/>
            <pc:sldMk cId="3179374317" sldId="472"/>
            <ac:grpSpMk id="108" creationId="{1CCC3602-2503-3632-6AB8-BD85628E2E8D}"/>
          </ac:grpSpMkLst>
        </pc:grpChg>
        <pc:picChg chg="del">
          <ac:chgData name="Ha Doan Ngoc" userId="342a0910-51f5-4518-8ca6-5a0fd22f4f38" providerId="ADAL" clId="{E8F6AEB0-8055-48EA-8171-B89456865693}" dt="2024-06-20T02:16:22.867" v="70" actId="478"/>
          <ac:picMkLst>
            <pc:docMk/>
            <pc:sldMk cId="3179374317" sldId="472"/>
            <ac:picMk id="5" creationId="{FF6855B5-80F4-4758-BF30-25013B3218EE}"/>
          </ac:picMkLst>
        </pc:picChg>
        <pc:picChg chg="add mod">
          <ac:chgData name="Ha Doan Ngoc" userId="342a0910-51f5-4518-8ca6-5a0fd22f4f38" providerId="ADAL" clId="{E8F6AEB0-8055-48EA-8171-B89456865693}" dt="2024-06-20T04:41:38.579" v="1979" actId="1076"/>
          <ac:picMkLst>
            <pc:docMk/>
            <pc:sldMk cId="3179374317" sldId="472"/>
            <ac:picMk id="25" creationId="{FF6855B5-80F4-4758-BF30-25013B3218EE}"/>
          </ac:picMkLst>
        </pc:picChg>
        <pc:picChg chg="del mod">
          <ac:chgData name="Ha Doan Ngoc" userId="342a0910-51f5-4518-8ca6-5a0fd22f4f38" providerId="ADAL" clId="{E8F6AEB0-8055-48EA-8171-B89456865693}" dt="2024-06-20T02:35:47.331" v="505" actId="478"/>
          <ac:picMkLst>
            <pc:docMk/>
            <pc:sldMk cId="3179374317" sldId="472"/>
            <ac:picMk id="40" creationId="{FC5FE11F-F15C-48D7-9901-FA472CC99E5E}"/>
          </ac:picMkLst>
        </pc:picChg>
        <pc:picChg chg="mod">
          <ac:chgData name="Ha Doan Ngoc" userId="342a0910-51f5-4518-8ca6-5a0fd22f4f38" providerId="ADAL" clId="{E8F6AEB0-8055-48EA-8171-B89456865693}" dt="2024-06-20T02:48:25.129" v="818" actId="14100"/>
          <ac:picMkLst>
            <pc:docMk/>
            <pc:sldMk cId="3179374317" sldId="472"/>
            <ac:picMk id="47" creationId="{C41C3176-1966-438E-801D-AD2E5B62363F}"/>
          </ac:picMkLst>
        </pc:picChg>
        <pc:picChg chg="add del mod">
          <ac:chgData name="Ha Doan Ngoc" userId="342a0910-51f5-4518-8ca6-5a0fd22f4f38" providerId="ADAL" clId="{E8F6AEB0-8055-48EA-8171-B89456865693}" dt="2024-06-20T02:36:00.912" v="509" actId="478"/>
          <ac:picMkLst>
            <pc:docMk/>
            <pc:sldMk cId="3179374317" sldId="472"/>
            <ac:picMk id="97" creationId="{8F546E6B-59B7-9404-825A-C9BCB8EC1D99}"/>
          </ac:picMkLst>
        </pc:picChg>
        <pc:cxnChg chg="add mod topLvl">
          <ac:chgData name="Ha Doan Ngoc" userId="342a0910-51f5-4518-8ca6-5a0fd22f4f38" providerId="ADAL" clId="{E8F6AEB0-8055-48EA-8171-B89456865693}" dt="2024-06-20T02:31:37.308" v="431" actId="164"/>
          <ac:cxnSpMkLst>
            <pc:docMk/>
            <pc:sldMk cId="3179374317" sldId="472"/>
            <ac:cxnSpMk id="57" creationId="{1612F02C-7958-AC63-6A6F-63C97DDF3969}"/>
          </ac:cxnSpMkLst>
        </pc:cxnChg>
        <pc:cxnChg chg="mod topLvl">
          <ac:chgData name="Ha Doan Ngoc" userId="342a0910-51f5-4518-8ca6-5a0fd22f4f38" providerId="ADAL" clId="{E8F6AEB0-8055-48EA-8171-B89456865693}" dt="2024-06-20T03:16:01.072" v="1402" actId="571"/>
          <ac:cxnSpMkLst>
            <pc:docMk/>
            <pc:sldMk cId="3179374317" sldId="472"/>
            <ac:cxnSpMk id="62" creationId="{64F86BC4-BFFF-49CD-A6CB-E6E50E2D590F}"/>
          </ac:cxnSpMkLst>
        </pc:cxnChg>
        <pc:cxnChg chg="mod topLvl">
          <ac:chgData name="Ha Doan Ngoc" userId="342a0910-51f5-4518-8ca6-5a0fd22f4f38" providerId="ADAL" clId="{E8F6AEB0-8055-48EA-8171-B89456865693}" dt="2024-06-20T03:16:01.072" v="1402" actId="571"/>
          <ac:cxnSpMkLst>
            <pc:docMk/>
            <pc:sldMk cId="3179374317" sldId="472"/>
            <ac:cxnSpMk id="65" creationId="{4C80D47C-241F-4BB4-9B80-EBEBC4225DFC}"/>
          </ac:cxnSpMkLst>
        </pc:cxnChg>
        <pc:cxnChg chg="mod">
          <ac:chgData name="Ha Doan Ngoc" userId="342a0910-51f5-4518-8ca6-5a0fd22f4f38" providerId="ADAL" clId="{E8F6AEB0-8055-48EA-8171-B89456865693}" dt="2024-06-20T03:16:01.072" v="1402" actId="571"/>
          <ac:cxnSpMkLst>
            <pc:docMk/>
            <pc:sldMk cId="3179374317" sldId="472"/>
            <ac:cxnSpMk id="70" creationId="{FB1FFB81-E057-4FC4-A90E-6CA89176D3D7}"/>
          </ac:cxnSpMkLst>
        </pc:cxnChg>
        <pc:cxnChg chg="mod">
          <ac:chgData name="Ha Doan Ngoc" userId="342a0910-51f5-4518-8ca6-5a0fd22f4f38" providerId="ADAL" clId="{E8F6AEB0-8055-48EA-8171-B89456865693}" dt="2024-06-20T03:16:01.072" v="1402" actId="571"/>
          <ac:cxnSpMkLst>
            <pc:docMk/>
            <pc:sldMk cId="3179374317" sldId="472"/>
            <ac:cxnSpMk id="71" creationId="{6AA0FE5E-DEBB-4E3C-9578-7B9EC2FACECF}"/>
          </ac:cxnSpMkLst>
        </pc:cxnChg>
        <pc:cxnChg chg="mod topLvl">
          <ac:chgData name="Ha Doan Ngoc" userId="342a0910-51f5-4518-8ca6-5a0fd22f4f38" providerId="ADAL" clId="{E8F6AEB0-8055-48EA-8171-B89456865693}" dt="2024-06-20T03:16:01.072" v="1402" actId="571"/>
          <ac:cxnSpMkLst>
            <pc:docMk/>
            <pc:sldMk cId="3179374317" sldId="472"/>
            <ac:cxnSpMk id="74" creationId="{96D1A697-AD92-4823-AF7C-82E5A6EB6523}"/>
          </ac:cxnSpMkLst>
        </pc:cxnChg>
        <pc:cxnChg chg="mod">
          <ac:chgData name="Ha Doan Ngoc" userId="342a0910-51f5-4518-8ca6-5a0fd22f4f38" providerId="ADAL" clId="{E8F6AEB0-8055-48EA-8171-B89456865693}" dt="2024-06-20T03:16:01.072" v="1402" actId="571"/>
          <ac:cxnSpMkLst>
            <pc:docMk/>
            <pc:sldMk cId="3179374317" sldId="472"/>
            <ac:cxnSpMk id="78" creationId="{6392BF4F-7819-458C-8EEC-604B99EE875D}"/>
          </ac:cxnSpMkLst>
        </pc:cxnChg>
        <pc:cxnChg chg="mod">
          <ac:chgData name="Ha Doan Ngoc" userId="342a0910-51f5-4518-8ca6-5a0fd22f4f38" providerId="ADAL" clId="{E8F6AEB0-8055-48EA-8171-B89456865693}" dt="2024-06-20T03:16:01.072" v="1402" actId="571"/>
          <ac:cxnSpMkLst>
            <pc:docMk/>
            <pc:sldMk cId="3179374317" sldId="472"/>
            <ac:cxnSpMk id="79" creationId="{E7AD8758-BF98-45FA-AA0A-4DF76AE4ECEB}"/>
          </ac:cxnSpMkLst>
        </pc:cxnChg>
      </pc:sldChg>
      <pc:sldChg chg="addSp delSp modSp add mod ord">
        <pc:chgData name="Ha Doan Ngoc" userId="342a0910-51f5-4518-8ca6-5a0fd22f4f38" providerId="ADAL" clId="{E8F6AEB0-8055-48EA-8171-B89456865693}" dt="2024-06-20T07:04:55.969" v="2565" actId="2710"/>
        <pc:sldMkLst>
          <pc:docMk/>
          <pc:sldMk cId="1046548303" sldId="473"/>
        </pc:sldMkLst>
        <pc:spChg chg="add del">
          <ac:chgData name="Ha Doan Ngoc" userId="342a0910-51f5-4518-8ca6-5a0fd22f4f38" providerId="ADAL" clId="{E8F6AEB0-8055-48EA-8171-B89456865693}" dt="2024-06-20T03:17:19.938" v="1414" actId="478"/>
          <ac:spMkLst>
            <pc:docMk/>
            <pc:sldMk cId="1046548303" sldId="473"/>
            <ac:spMk id="2" creationId="{AAFC7CF6-111E-19B3-B3D6-1F5FC11B44A8}"/>
          </ac:spMkLst>
        </pc:spChg>
        <pc:spChg chg="mod topLvl">
          <ac:chgData name="Ha Doan Ngoc" userId="342a0910-51f5-4518-8ca6-5a0fd22f4f38" providerId="ADAL" clId="{E8F6AEB0-8055-48EA-8171-B89456865693}" dt="2024-06-20T04:39:39.681" v="1957" actId="165"/>
          <ac:spMkLst>
            <pc:docMk/>
            <pc:sldMk cId="1046548303" sldId="473"/>
            <ac:spMk id="4" creationId="{0AAA0B46-D72D-462D-90BC-9A6FCF9CBEBD}"/>
          </ac:spMkLst>
        </pc:spChg>
        <pc:spChg chg="add del">
          <ac:chgData name="Ha Doan Ngoc" userId="342a0910-51f5-4518-8ca6-5a0fd22f4f38" providerId="ADAL" clId="{E8F6AEB0-8055-48EA-8171-B89456865693}" dt="2024-06-20T02:58:30.438" v="1102" actId="22"/>
          <ac:spMkLst>
            <pc:docMk/>
            <pc:sldMk cId="1046548303" sldId="473"/>
            <ac:spMk id="6" creationId="{88F06199-27C4-E41F-BC22-314986295780}"/>
          </ac:spMkLst>
        </pc:spChg>
        <pc:spChg chg="add mod">
          <ac:chgData name="Ha Doan Ngoc" userId="342a0910-51f5-4518-8ca6-5a0fd22f4f38" providerId="ADAL" clId="{E8F6AEB0-8055-48EA-8171-B89456865693}" dt="2024-06-20T05:58:16.783" v="2269" actId="14100"/>
          <ac:spMkLst>
            <pc:docMk/>
            <pc:sldMk cId="1046548303" sldId="473"/>
            <ac:spMk id="13" creationId="{63568BC8-D9CD-0EDA-D98C-EA71062C2E27}"/>
          </ac:spMkLst>
        </pc:spChg>
        <pc:spChg chg="del">
          <ac:chgData name="Ha Doan Ngoc" userId="342a0910-51f5-4518-8ca6-5a0fd22f4f38" providerId="ADAL" clId="{E8F6AEB0-8055-48EA-8171-B89456865693}" dt="2024-06-20T02:50:33.560" v="910" actId="478"/>
          <ac:spMkLst>
            <pc:docMk/>
            <pc:sldMk cId="1046548303" sldId="473"/>
            <ac:spMk id="14" creationId="{8406D22F-208A-4F49-A7DC-38E6C6A7E6A0}"/>
          </ac:spMkLst>
        </pc:spChg>
        <pc:spChg chg="add del mod">
          <ac:chgData name="Ha Doan Ngoc" userId="342a0910-51f5-4518-8ca6-5a0fd22f4f38" providerId="ADAL" clId="{E8F6AEB0-8055-48EA-8171-B89456865693}" dt="2024-06-20T04:59:34.415" v="2159" actId="478"/>
          <ac:spMkLst>
            <pc:docMk/>
            <pc:sldMk cId="1046548303" sldId="473"/>
            <ac:spMk id="17" creationId="{66035537-887D-4A8C-B2F5-20FA4E89A404}"/>
          </ac:spMkLst>
        </pc:spChg>
        <pc:spChg chg="add mod">
          <ac:chgData name="Ha Doan Ngoc" userId="342a0910-51f5-4518-8ca6-5a0fd22f4f38" providerId="ADAL" clId="{E8F6AEB0-8055-48EA-8171-B89456865693}" dt="2024-06-20T05:59:32.586" v="2289" actId="1035"/>
          <ac:spMkLst>
            <pc:docMk/>
            <pc:sldMk cId="1046548303" sldId="473"/>
            <ac:spMk id="18" creationId="{3F01866B-1E12-F469-97EE-6C9DF7697FDA}"/>
          </ac:spMkLst>
        </pc:spChg>
        <pc:spChg chg="add mod">
          <ac:chgData name="Ha Doan Ngoc" userId="342a0910-51f5-4518-8ca6-5a0fd22f4f38" providerId="ADAL" clId="{E8F6AEB0-8055-48EA-8171-B89456865693}" dt="2024-06-20T05:00:42.643" v="2233"/>
          <ac:spMkLst>
            <pc:docMk/>
            <pc:sldMk cId="1046548303" sldId="473"/>
            <ac:spMk id="19" creationId="{34202612-6DE5-8F4B-ADAC-E32602B3576B}"/>
          </ac:spMkLst>
        </pc:spChg>
        <pc:spChg chg="add del mod">
          <ac:chgData name="Ha Doan Ngoc" userId="342a0910-51f5-4518-8ca6-5a0fd22f4f38" providerId="ADAL" clId="{E8F6AEB0-8055-48EA-8171-B89456865693}" dt="2024-06-20T05:00:57.414" v="2235" actId="478"/>
          <ac:spMkLst>
            <pc:docMk/>
            <pc:sldMk cId="1046548303" sldId="473"/>
            <ac:spMk id="20" creationId="{CF1D5A1D-D290-E339-514C-164AC3A7652C}"/>
          </ac:spMkLst>
        </pc:spChg>
        <pc:spChg chg="mod">
          <ac:chgData name="Ha Doan Ngoc" userId="342a0910-51f5-4518-8ca6-5a0fd22f4f38" providerId="ADAL" clId="{E8F6AEB0-8055-48EA-8171-B89456865693}" dt="2024-06-20T05:00:33.469" v="2225" actId="1035"/>
          <ac:spMkLst>
            <pc:docMk/>
            <pc:sldMk cId="1046548303" sldId="473"/>
            <ac:spMk id="21" creationId="{B28118B2-13BB-42BE-ABE6-BDC8DDD9ABCA}"/>
          </ac:spMkLst>
        </pc:spChg>
        <pc:spChg chg="mod topLvl">
          <ac:chgData name="Ha Doan Ngoc" userId="342a0910-51f5-4518-8ca6-5a0fd22f4f38" providerId="ADAL" clId="{E8F6AEB0-8055-48EA-8171-B89456865693}" dt="2024-06-20T05:00:33.469" v="2225" actId="1035"/>
          <ac:spMkLst>
            <pc:docMk/>
            <pc:sldMk cId="1046548303" sldId="473"/>
            <ac:spMk id="22" creationId="{0ECE15FC-2557-41D9-AAEC-762246BB71D2}"/>
          </ac:spMkLst>
        </pc:spChg>
        <pc:spChg chg="mod topLvl">
          <ac:chgData name="Ha Doan Ngoc" userId="342a0910-51f5-4518-8ca6-5a0fd22f4f38" providerId="ADAL" clId="{E8F6AEB0-8055-48EA-8171-B89456865693}" dt="2024-06-20T05:00:33.469" v="2225" actId="1035"/>
          <ac:spMkLst>
            <pc:docMk/>
            <pc:sldMk cId="1046548303" sldId="473"/>
            <ac:spMk id="28" creationId="{B1705E56-586E-4B77-B6B8-9165A060C3A5}"/>
          </ac:spMkLst>
        </pc:spChg>
        <pc:spChg chg="mod topLvl">
          <ac:chgData name="Ha Doan Ngoc" userId="342a0910-51f5-4518-8ca6-5a0fd22f4f38" providerId="ADAL" clId="{E8F6AEB0-8055-48EA-8171-B89456865693}" dt="2024-06-20T05:00:33.469" v="2225" actId="1035"/>
          <ac:spMkLst>
            <pc:docMk/>
            <pc:sldMk cId="1046548303" sldId="473"/>
            <ac:spMk id="29" creationId="{4E1FD505-5E4A-4F25-BBF2-B21B47B9064F}"/>
          </ac:spMkLst>
        </pc:spChg>
        <pc:spChg chg="add mod">
          <ac:chgData name="Ha Doan Ngoc" userId="342a0910-51f5-4518-8ca6-5a0fd22f4f38" providerId="ADAL" clId="{E8F6AEB0-8055-48EA-8171-B89456865693}" dt="2024-06-20T06:10:42.267" v="2531" actId="1076"/>
          <ac:spMkLst>
            <pc:docMk/>
            <pc:sldMk cId="1046548303" sldId="473"/>
            <ac:spMk id="30" creationId="{8EE6FDE8-94CC-7AB4-DB8A-70F65ECE471C}"/>
          </ac:spMkLst>
        </pc:spChg>
        <pc:spChg chg="mod topLvl">
          <ac:chgData name="Ha Doan Ngoc" userId="342a0910-51f5-4518-8ca6-5a0fd22f4f38" providerId="ADAL" clId="{E8F6AEB0-8055-48EA-8171-B89456865693}" dt="2024-06-20T05:00:33.469" v="2225" actId="1035"/>
          <ac:spMkLst>
            <pc:docMk/>
            <pc:sldMk cId="1046548303" sldId="473"/>
            <ac:spMk id="31" creationId="{DB2FE946-494E-4584-B8D1-963218B035FA}"/>
          </ac:spMkLst>
        </pc:spChg>
        <pc:spChg chg="mod topLvl">
          <ac:chgData name="Ha Doan Ngoc" userId="342a0910-51f5-4518-8ca6-5a0fd22f4f38" providerId="ADAL" clId="{E8F6AEB0-8055-48EA-8171-B89456865693}" dt="2024-06-20T06:03:16.920" v="2421" actId="113"/>
          <ac:spMkLst>
            <pc:docMk/>
            <pc:sldMk cId="1046548303" sldId="473"/>
            <ac:spMk id="33" creationId="{04A10671-F519-43F0-B188-5F7CF21F157A}"/>
          </ac:spMkLst>
        </pc:spChg>
        <pc:spChg chg="add mod">
          <ac:chgData name="Ha Doan Ngoc" userId="342a0910-51f5-4518-8ca6-5a0fd22f4f38" providerId="ADAL" clId="{E8F6AEB0-8055-48EA-8171-B89456865693}" dt="2024-06-20T05:59:39.213" v="2290" actId="14100"/>
          <ac:spMkLst>
            <pc:docMk/>
            <pc:sldMk cId="1046548303" sldId="473"/>
            <ac:spMk id="34" creationId="{54C7E3DB-5AC3-99A3-EF22-6BA4F69ED794}"/>
          </ac:spMkLst>
        </pc:spChg>
        <pc:spChg chg="mod topLvl">
          <ac:chgData name="Ha Doan Ngoc" userId="342a0910-51f5-4518-8ca6-5a0fd22f4f38" providerId="ADAL" clId="{E8F6AEB0-8055-48EA-8171-B89456865693}" dt="2024-06-20T05:00:33.469" v="2225" actId="1035"/>
          <ac:spMkLst>
            <pc:docMk/>
            <pc:sldMk cId="1046548303" sldId="473"/>
            <ac:spMk id="35" creationId="{02C480F3-B1DC-40D7-9618-285484C3B42D}"/>
          </ac:spMkLst>
        </pc:spChg>
        <pc:spChg chg="mod topLvl">
          <ac:chgData name="Ha Doan Ngoc" userId="342a0910-51f5-4518-8ca6-5a0fd22f4f38" providerId="ADAL" clId="{E8F6AEB0-8055-48EA-8171-B89456865693}" dt="2024-06-20T05:00:33.469" v="2225" actId="1035"/>
          <ac:spMkLst>
            <pc:docMk/>
            <pc:sldMk cId="1046548303" sldId="473"/>
            <ac:spMk id="37" creationId="{8CCB1BD2-8D51-40B1-8814-64989251A990}"/>
          </ac:spMkLst>
        </pc:spChg>
        <pc:spChg chg="mod topLvl">
          <ac:chgData name="Ha Doan Ngoc" userId="342a0910-51f5-4518-8ca6-5a0fd22f4f38" providerId="ADAL" clId="{E8F6AEB0-8055-48EA-8171-B89456865693}" dt="2024-06-20T05:00:33.469" v="2225" actId="1035"/>
          <ac:spMkLst>
            <pc:docMk/>
            <pc:sldMk cId="1046548303" sldId="473"/>
            <ac:spMk id="38" creationId="{DCEAAAD4-3DC7-4731-B622-AF45D5796C68}"/>
          </ac:spMkLst>
        </pc:spChg>
        <pc:spChg chg="mod topLvl">
          <ac:chgData name="Ha Doan Ngoc" userId="342a0910-51f5-4518-8ca6-5a0fd22f4f38" providerId="ADAL" clId="{E8F6AEB0-8055-48EA-8171-B89456865693}" dt="2024-06-20T04:39:39.681" v="1957" actId="165"/>
          <ac:spMkLst>
            <pc:docMk/>
            <pc:sldMk cId="1046548303" sldId="473"/>
            <ac:spMk id="41" creationId="{B3D63629-DE72-4F89-B56F-C7D9429C44B5}"/>
          </ac:spMkLst>
        </pc:spChg>
        <pc:spChg chg="mod topLvl">
          <ac:chgData name="Ha Doan Ngoc" userId="342a0910-51f5-4518-8ca6-5a0fd22f4f38" providerId="ADAL" clId="{E8F6AEB0-8055-48EA-8171-B89456865693}" dt="2024-06-20T04:39:39.681" v="1957" actId="165"/>
          <ac:spMkLst>
            <pc:docMk/>
            <pc:sldMk cId="1046548303" sldId="473"/>
            <ac:spMk id="42" creationId="{437BB1F6-E8BC-4663-A91D-141F364AFE21}"/>
          </ac:spMkLst>
        </pc:spChg>
        <pc:spChg chg="mod topLvl">
          <ac:chgData name="Ha Doan Ngoc" userId="342a0910-51f5-4518-8ca6-5a0fd22f4f38" providerId="ADAL" clId="{E8F6AEB0-8055-48EA-8171-B89456865693}" dt="2024-06-20T04:39:39.681" v="1957" actId="165"/>
          <ac:spMkLst>
            <pc:docMk/>
            <pc:sldMk cId="1046548303" sldId="473"/>
            <ac:spMk id="44" creationId="{940E00BC-04EB-42F0-803A-13940A7665C4}"/>
          </ac:spMkLst>
        </pc:spChg>
        <pc:spChg chg="mod topLvl">
          <ac:chgData name="Ha Doan Ngoc" userId="342a0910-51f5-4518-8ca6-5a0fd22f4f38" providerId="ADAL" clId="{E8F6AEB0-8055-48EA-8171-B89456865693}" dt="2024-06-20T04:39:39.681" v="1957" actId="165"/>
          <ac:spMkLst>
            <pc:docMk/>
            <pc:sldMk cId="1046548303" sldId="473"/>
            <ac:spMk id="45" creationId="{E08F541B-7878-4CF7-BCCE-165FACA86B66}"/>
          </ac:spMkLst>
        </pc:spChg>
        <pc:spChg chg="mod topLvl">
          <ac:chgData name="Ha Doan Ngoc" userId="342a0910-51f5-4518-8ca6-5a0fd22f4f38" providerId="ADAL" clId="{E8F6AEB0-8055-48EA-8171-B89456865693}" dt="2024-06-20T06:02:10.902" v="2414" actId="14100"/>
          <ac:spMkLst>
            <pc:docMk/>
            <pc:sldMk cId="1046548303" sldId="473"/>
            <ac:spMk id="48" creationId="{256B0930-DF09-4EA4-8E17-F241EF2DE4A9}"/>
          </ac:spMkLst>
        </pc:spChg>
        <pc:spChg chg="add mod">
          <ac:chgData name="Ha Doan Ngoc" userId="342a0910-51f5-4518-8ca6-5a0fd22f4f38" providerId="ADAL" clId="{E8F6AEB0-8055-48EA-8171-B89456865693}" dt="2024-06-20T07:04:55.969" v="2565" actId="2710"/>
          <ac:spMkLst>
            <pc:docMk/>
            <pc:sldMk cId="1046548303" sldId="473"/>
            <ac:spMk id="49" creationId="{BCB62BD3-47DD-A87E-886E-913830A379A7}"/>
          </ac:spMkLst>
        </pc:spChg>
        <pc:spChg chg="add mod">
          <ac:chgData name="Ha Doan Ngoc" userId="342a0910-51f5-4518-8ca6-5a0fd22f4f38" providerId="ADAL" clId="{E8F6AEB0-8055-48EA-8171-B89456865693}" dt="2024-06-20T07:04:01.132" v="2564" actId="1036"/>
          <ac:spMkLst>
            <pc:docMk/>
            <pc:sldMk cId="1046548303" sldId="473"/>
            <ac:spMk id="51" creationId="{17EBE0C2-4B48-68D3-CC2F-DD5A5C392F11}"/>
          </ac:spMkLst>
        </pc:spChg>
        <pc:spChg chg="add mod">
          <ac:chgData name="Ha Doan Ngoc" userId="342a0910-51f5-4518-8ca6-5a0fd22f4f38" providerId="ADAL" clId="{E8F6AEB0-8055-48EA-8171-B89456865693}" dt="2024-06-20T07:04:01.132" v="2564" actId="1036"/>
          <ac:spMkLst>
            <pc:docMk/>
            <pc:sldMk cId="1046548303" sldId="473"/>
            <ac:spMk id="52" creationId="{BB24B9F5-5995-610B-15E6-05CFF869002A}"/>
          </ac:spMkLst>
        </pc:spChg>
        <pc:spChg chg="mod topLvl">
          <ac:chgData name="Ha Doan Ngoc" userId="342a0910-51f5-4518-8ca6-5a0fd22f4f38" providerId="ADAL" clId="{E8F6AEB0-8055-48EA-8171-B89456865693}" dt="2024-06-20T05:00:33.469" v="2225" actId="1035"/>
          <ac:spMkLst>
            <pc:docMk/>
            <pc:sldMk cId="1046548303" sldId="473"/>
            <ac:spMk id="53" creationId="{C36A83FF-2D95-4F2C-AEB3-786FD03D0D1B}"/>
          </ac:spMkLst>
        </pc:spChg>
        <pc:spChg chg="mod topLvl">
          <ac:chgData name="Ha Doan Ngoc" userId="342a0910-51f5-4518-8ca6-5a0fd22f4f38" providerId="ADAL" clId="{E8F6AEB0-8055-48EA-8171-B89456865693}" dt="2024-06-20T05:58:39.237" v="2275" actId="1035"/>
          <ac:spMkLst>
            <pc:docMk/>
            <pc:sldMk cId="1046548303" sldId="473"/>
            <ac:spMk id="54" creationId="{3453C51F-2EC5-4286-86DE-BFE662A3F719}"/>
          </ac:spMkLst>
        </pc:spChg>
        <pc:spChg chg="mod topLvl">
          <ac:chgData name="Ha Doan Ngoc" userId="342a0910-51f5-4518-8ca6-5a0fd22f4f38" providerId="ADAL" clId="{E8F6AEB0-8055-48EA-8171-B89456865693}" dt="2024-06-20T06:03:14.565" v="2420" actId="113"/>
          <ac:spMkLst>
            <pc:docMk/>
            <pc:sldMk cId="1046548303" sldId="473"/>
            <ac:spMk id="55" creationId="{984FF371-5CAD-4871-B0A9-2F07E8254BD4}"/>
          </ac:spMkLst>
        </pc:spChg>
        <pc:spChg chg="mod topLvl">
          <ac:chgData name="Ha Doan Ngoc" userId="342a0910-51f5-4518-8ca6-5a0fd22f4f38" providerId="ADAL" clId="{E8F6AEB0-8055-48EA-8171-B89456865693}" dt="2024-06-20T06:03:12.936" v="2419" actId="113"/>
          <ac:spMkLst>
            <pc:docMk/>
            <pc:sldMk cId="1046548303" sldId="473"/>
            <ac:spMk id="58" creationId="{967ED98E-5DD8-43E3-9D4B-EBC23E876DFE}"/>
          </ac:spMkLst>
        </pc:spChg>
        <pc:spChg chg="mod topLvl">
          <ac:chgData name="Ha Doan Ngoc" userId="342a0910-51f5-4518-8ca6-5a0fd22f4f38" providerId="ADAL" clId="{E8F6AEB0-8055-48EA-8171-B89456865693}" dt="2024-06-20T04:39:39.681" v="1957" actId="165"/>
          <ac:spMkLst>
            <pc:docMk/>
            <pc:sldMk cId="1046548303" sldId="473"/>
            <ac:spMk id="60" creationId="{E7FA81F7-1806-4EC6-897D-93A2E0BEE4D1}"/>
          </ac:spMkLst>
        </pc:spChg>
        <pc:spChg chg="mod topLvl">
          <ac:chgData name="Ha Doan Ngoc" userId="342a0910-51f5-4518-8ca6-5a0fd22f4f38" providerId="ADAL" clId="{E8F6AEB0-8055-48EA-8171-B89456865693}" dt="2024-06-20T05:58:39.237" v="2275" actId="1035"/>
          <ac:spMkLst>
            <pc:docMk/>
            <pc:sldMk cId="1046548303" sldId="473"/>
            <ac:spMk id="68" creationId="{E4E551A6-4E18-4E87-8D7C-118575CDC4E5}"/>
          </ac:spMkLst>
        </pc:spChg>
        <pc:spChg chg="mod topLvl">
          <ac:chgData name="Ha Doan Ngoc" userId="342a0910-51f5-4518-8ca6-5a0fd22f4f38" providerId="ADAL" clId="{E8F6AEB0-8055-48EA-8171-B89456865693}" dt="2024-06-20T05:58:39.237" v="2275" actId="1035"/>
          <ac:spMkLst>
            <pc:docMk/>
            <pc:sldMk cId="1046548303" sldId="473"/>
            <ac:spMk id="77" creationId="{C3989E27-22B4-4794-B0DB-C92D652BA9E2}"/>
          </ac:spMkLst>
        </pc:spChg>
        <pc:spChg chg="del mod">
          <ac:chgData name="Ha Doan Ngoc" userId="342a0910-51f5-4518-8ca6-5a0fd22f4f38" providerId="ADAL" clId="{E8F6AEB0-8055-48EA-8171-B89456865693}" dt="2024-06-20T03:23:12.235" v="1560" actId="478"/>
          <ac:spMkLst>
            <pc:docMk/>
            <pc:sldMk cId="1046548303" sldId="473"/>
            <ac:spMk id="81" creationId="{43CBA429-D055-4800-AFD1-7BE388160BBA}"/>
          </ac:spMkLst>
        </pc:spChg>
        <pc:spChg chg="del">
          <ac:chgData name="Ha Doan Ngoc" userId="342a0910-51f5-4518-8ca6-5a0fd22f4f38" providerId="ADAL" clId="{E8F6AEB0-8055-48EA-8171-B89456865693}" dt="2024-06-20T02:50:30.895" v="909" actId="478"/>
          <ac:spMkLst>
            <pc:docMk/>
            <pc:sldMk cId="1046548303" sldId="473"/>
            <ac:spMk id="82" creationId="{8545C9B7-39F4-4622-8492-D18826BD1B95}"/>
          </ac:spMkLst>
        </pc:spChg>
        <pc:spChg chg="mod topLvl">
          <ac:chgData name="Ha Doan Ngoc" userId="342a0910-51f5-4518-8ca6-5a0fd22f4f38" providerId="ADAL" clId="{E8F6AEB0-8055-48EA-8171-B89456865693}" dt="2024-06-20T05:58:46.760" v="2278" actId="1035"/>
          <ac:spMkLst>
            <pc:docMk/>
            <pc:sldMk cId="1046548303" sldId="473"/>
            <ac:spMk id="85" creationId="{C52CBC90-08DC-4741-8B7B-BB46A4F87F34}"/>
          </ac:spMkLst>
        </pc:spChg>
        <pc:spChg chg="mod topLvl">
          <ac:chgData name="Ha Doan Ngoc" userId="342a0910-51f5-4518-8ca6-5a0fd22f4f38" providerId="ADAL" clId="{E8F6AEB0-8055-48EA-8171-B89456865693}" dt="2024-06-20T04:39:39.681" v="1957" actId="165"/>
          <ac:spMkLst>
            <pc:docMk/>
            <pc:sldMk cId="1046548303" sldId="473"/>
            <ac:spMk id="86" creationId="{41D433BF-C1C5-4620-89AF-B39F3E4DEA63}"/>
          </ac:spMkLst>
        </pc:spChg>
        <pc:spChg chg="del mod topLvl">
          <ac:chgData name="Ha Doan Ngoc" userId="342a0910-51f5-4518-8ca6-5a0fd22f4f38" providerId="ADAL" clId="{E8F6AEB0-8055-48EA-8171-B89456865693}" dt="2024-06-20T04:39:55.060" v="1959" actId="478"/>
          <ac:spMkLst>
            <pc:docMk/>
            <pc:sldMk cId="1046548303" sldId="473"/>
            <ac:spMk id="88" creationId="{FA197427-E9E5-46EA-8D00-7F39ACFEF98E}"/>
          </ac:spMkLst>
        </pc:spChg>
        <pc:grpChg chg="add del mod">
          <ac:chgData name="Ha Doan Ngoc" userId="342a0910-51f5-4518-8ca6-5a0fd22f4f38" providerId="ADAL" clId="{E8F6AEB0-8055-48EA-8171-B89456865693}" dt="2024-06-20T03:31:59.454" v="1743" actId="478"/>
          <ac:grpSpMkLst>
            <pc:docMk/>
            <pc:sldMk cId="1046548303" sldId="473"/>
            <ac:grpSpMk id="7" creationId="{0717708E-BE6F-430B-A852-ED889DD58AA3}"/>
          </ac:grpSpMkLst>
        </pc:grpChg>
        <pc:grpChg chg="del">
          <ac:chgData name="Ha Doan Ngoc" userId="342a0910-51f5-4518-8ca6-5a0fd22f4f38" providerId="ADAL" clId="{E8F6AEB0-8055-48EA-8171-B89456865693}" dt="2024-06-20T02:50:30.895" v="909" actId="478"/>
          <ac:grpSpMkLst>
            <pc:docMk/>
            <pc:sldMk cId="1046548303" sldId="473"/>
            <ac:grpSpMk id="8" creationId="{37644A05-6E4A-4EEC-B09D-34825FC346D6}"/>
          </ac:grpSpMkLst>
        </pc:grpChg>
        <pc:grpChg chg="add del mod">
          <ac:chgData name="Ha Doan Ngoc" userId="342a0910-51f5-4518-8ca6-5a0fd22f4f38" providerId="ADAL" clId="{E8F6AEB0-8055-48EA-8171-B89456865693}" dt="2024-06-20T03:32:20.820" v="1747" actId="165"/>
          <ac:grpSpMkLst>
            <pc:docMk/>
            <pc:sldMk cId="1046548303" sldId="473"/>
            <ac:grpSpMk id="9" creationId="{0A88619C-B9E2-5CA3-8B23-4A486920A84D}"/>
          </ac:grpSpMkLst>
        </pc:grpChg>
        <pc:grpChg chg="add mod topLvl">
          <ac:chgData name="Ha Doan Ngoc" userId="342a0910-51f5-4518-8ca6-5a0fd22f4f38" providerId="ADAL" clId="{E8F6AEB0-8055-48EA-8171-B89456865693}" dt="2024-06-20T05:00:33.469" v="2225" actId="1035"/>
          <ac:grpSpMkLst>
            <pc:docMk/>
            <pc:sldMk cId="1046548303" sldId="473"/>
            <ac:grpSpMk id="11" creationId="{8FFDD29E-16D4-2D4D-83CD-4C26A2579495}"/>
          </ac:grpSpMkLst>
        </pc:grpChg>
        <pc:grpChg chg="mod topLvl">
          <ac:chgData name="Ha Doan Ngoc" userId="342a0910-51f5-4518-8ca6-5a0fd22f4f38" providerId="ADAL" clId="{E8F6AEB0-8055-48EA-8171-B89456865693}" dt="2024-06-20T05:58:39.237" v="2275" actId="1035"/>
          <ac:grpSpMkLst>
            <pc:docMk/>
            <pc:sldMk cId="1046548303" sldId="473"/>
            <ac:grpSpMk id="15" creationId="{83F91641-E8CC-43B8-A6E2-461AD0B80DE9}"/>
          </ac:grpSpMkLst>
        </pc:grpChg>
        <pc:grpChg chg="add del mod">
          <ac:chgData name="Ha Doan Ngoc" userId="342a0910-51f5-4518-8ca6-5a0fd22f4f38" providerId="ADAL" clId="{E8F6AEB0-8055-48EA-8171-B89456865693}" dt="2024-06-20T04:39:39.681" v="1957" actId="165"/>
          <ac:grpSpMkLst>
            <pc:docMk/>
            <pc:sldMk cId="1046548303" sldId="473"/>
            <ac:grpSpMk id="16" creationId="{8DEC6465-4748-06C4-6B2B-D03EF3E45293}"/>
          </ac:grpSpMkLst>
        </pc:grpChg>
        <pc:picChg chg="mod topLvl">
          <ac:chgData name="Ha Doan Ngoc" userId="342a0910-51f5-4518-8ca6-5a0fd22f4f38" providerId="ADAL" clId="{E8F6AEB0-8055-48EA-8171-B89456865693}" dt="2024-06-20T05:00:33.469" v="2225" actId="1035"/>
          <ac:picMkLst>
            <pc:docMk/>
            <pc:sldMk cId="1046548303" sldId="473"/>
            <ac:picMk id="23" creationId="{7AA5AE74-3C56-4B93-A78F-CC7FDBE25E69}"/>
          </ac:picMkLst>
        </pc:picChg>
        <pc:picChg chg="add mod">
          <ac:chgData name="Ha Doan Ngoc" userId="342a0910-51f5-4518-8ca6-5a0fd22f4f38" providerId="ADAL" clId="{E8F6AEB0-8055-48EA-8171-B89456865693}" dt="2024-06-20T06:10:19.532" v="2527" actId="1076"/>
          <ac:picMkLst>
            <pc:docMk/>
            <pc:sldMk cId="1046548303" sldId="473"/>
            <ac:picMk id="26" creationId="{55BA8046-A108-1F1A-79A7-717684A2A95F}"/>
          </ac:picMkLst>
        </pc:picChg>
        <pc:picChg chg="mod topLvl">
          <ac:chgData name="Ha Doan Ngoc" userId="342a0910-51f5-4518-8ca6-5a0fd22f4f38" providerId="ADAL" clId="{E8F6AEB0-8055-48EA-8171-B89456865693}" dt="2024-06-20T05:00:33.469" v="2225" actId="1035"/>
          <ac:picMkLst>
            <pc:docMk/>
            <pc:sldMk cId="1046548303" sldId="473"/>
            <ac:picMk id="32" creationId="{5722C7E7-3A24-47CE-8C2A-3C2B3BA221EB}"/>
          </ac:picMkLst>
        </pc:picChg>
        <pc:picChg chg="mod topLvl">
          <ac:chgData name="Ha Doan Ngoc" userId="342a0910-51f5-4518-8ca6-5a0fd22f4f38" providerId="ADAL" clId="{E8F6AEB0-8055-48EA-8171-B89456865693}" dt="2024-06-20T05:00:33.469" v="2225" actId="1035"/>
          <ac:picMkLst>
            <pc:docMk/>
            <pc:sldMk cId="1046548303" sldId="473"/>
            <ac:picMk id="36" creationId="{9AAAB7DD-CDA1-421F-AE09-5B077262051E}"/>
          </ac:picMkLst>
        </pc:picChg>
        <pc:picChg chg="mod topLvl">
          <ac:chgData name="Ha Doan Ngoc" userId="342a0910-51f5-4518-8ca6-5a0fd22f4f38" providerId="ADAL" clId="{E8F6AEB0-8055-48EA-8171-B89456865693}" dt="2024-06-20T05:00:33.469" v="2225" actId="1035"/>
          <ac:picMkLst>
            <pc:docMk/>
            <pc:sldMk cId="1046548303" sldId="473"/>
            <ac:picMk id="39" creationId="{6BE6005A-D9FE-4D85-99E9-5F63B8407B31}"/>
          </ac:picMkLst>
        </pc:picChg>
        <pc:picChg chg="mod topLvl">
          <ac:chgData name="Ha Doan Ngoc" userId="342a0910-51f5-4518-8ca6-5a0fd22f4f38" providerId="ADAL" clId="{E8F6AEB0-8055-48EA-8171-B89456865693}" dt="2024-06-20T05:00:33.469" v="2225" actId="1035"/>
          <ac:picMkLst>
            <pc:docMk/>
            <pc:sldMk cId="1046548303" sldId="473"/>
            <ac:picMk id="43" creationId="{FBFE973A-A8E8-473A-A95B-7471A6546AE8}"/>
          </ac:picMkLst>
        </pc:picChg>
        <pc:picChg chg="add mod">
          <ac:chgData name="Ha Doan Ngoc" userId="342a0910-51f5-4518-8ca6-5a0fd22f4f38" providerId="ADAL" clId="{E8F6AEB0-8055-48EA-8171-B89456865693}" dt="2024-06-20T06:10:32.230" v="2529" actId="1076"/>
          <ac:picMkLst>
            <pc:docMk/>
            <pc:sldMk cId="1046548303" sldId="473"/>
            <ac:picMk id="47" creationId="{DC34A1B8-5E37-60D1-E090-9ADB596A6ACD}"/>
          </ac:picMkLst>
        </pc:picChg>
        <pc:picChg chg="mod topLvl">
          <ac:chgData name="Ha Doan Ngoc" userId="342a0910-51f5-4518-8ca6-5a0fd22f4f38" providerId="ADAL" clId="{E8F6AEB0-8055-48EA-8171-B89456865693}" dt="2024-06-20T05:00:33.469" v="2225" actId="1035"/>
          <ac:picMkLst>
            <pc:docMk/>
            <pc:sldMk cId="1046548303" sldId="473"/>
            <ac:picMk id="59" creationId="{7C281420-45C3-4204-8B5D-3A229543FFE4}"/>
          </ac:picMkLst>
        </pc:picChg>
        <pc:picChg chg="mod topLvl">
          <ac:chgData name="Ha Doan Ngoc" userId="342a0910-51f5-4518-8ca6-5a0fd22f4f38" providerId="ADAL" clId="{E8F6AEB0-8055-48EA-8171-B89456865693}" dt="2024-06-20T05:00:33.469" v="2225" actId="1035"/>
          <ac:picMkLst>
            <pc:docMk/>
            <pc:sldMk cId="1046548303" sldId="473"/>
            <ac:picMk id="73" creationId="{EFFBD8D1-B9F6-4181-80D2-A6508A335D19}"/>
          </ac:picMkLst>
        </pc:picChg>
        <pc:cxnChg chg="mod">
          <ac:chgData name="Ha Doan Ngoc" userId="342a0910-51f5-4518-8ca6-5a0fd22f4f38" providerId="ADAL" clId="{E8F6AEB0-8055-48EA-8171-B89456865693}" dt="2024-06-20T04:39:39.681" v="1957" actId="165"/>
          <ac:cxnSpMkLst>
            <pc:docMk/>
            <pc:sldMk cId="1046548303" sldId="473"/>
            <ac:cxnSpMk id="10" creationId="{546A1739-7A06-4E55-BEBC-92879839D93A}"/>
          </ac:cxnSpMkLst>
        </pc:cxnChg>
        <pc:cxnChg chg="mod">
          <ac:chgData name="Ha Doan Ngoc" userId="342a0910-51f5-4518-8ca6-5a0fd22f4f38" providerId="ADAL" clId="{E8F6AEB0-8055-48EA-8171-B89456865693}" dt="2024-06-20T04:39:39.681" v="1957" actId="165"/>
          <ac:cxnSpMkLst>
            <pc:docMk/>
            <pc:sldMk cId="1046548303" sldId="473"/>
            <ac:cxnSpMk id="12" creationId="{826A0070-2B01-4BE9-8C75-70BFE292E358}"/>
          </ac:cxnSpMkLst>
        </pc:cxnChg>
        <pc:cxnChg chg="mod topLvl">
          <ac:chgData name="Ha Doan Ngoc" userId="342a0910-51f5-4518-8ca6-5a0fd22f4f38" providerId="ADAL" clId="{E8F6AEB0-8055-48EA-8171-B89456865693}" dt="2024-06-20T05:00:33.469" v="2225" actId="1035"/>
          <ac:cxnSpMkLst>
            <pc:docMk/>
            <pc:sldMk cId="1046548303" sldId="473"/>
            <ac:cxnSpMk id="24" creationId="{5E7BECA6-9C91-42B1-8017-FC8C2EBC29D4}"/>
          </ac:cxnSpMkLst>
        </pc:cxnChg>
        <pc:cxnChg chg="add del mod topLvl">
          <ac:chgData name="Ha Doan Ngoc" userId="342a0910-51f5-4518-8ca6-5a0fd22f4f38" providerId="ADAL" clId="{E8F6AEB0-8055-48EA-8171-B89456865693}" dt="2024-06-20T06:02:02.058" v="2412" actId="208"/>
          <ac:cxnSpMkLst>
            <pc:docMk/>
            <pc:sldMk cId="1046548303" sldId="473"/>
            <ac:cxnSpMk id="46" creationId="{B0B41EC3-6B9C-48B5-A7C5-2A155B57C554}"/>
          </ac:cxnSpMkLst>
        </pc:cxnChg>
        <pc:cxnChg chg="del mod">
          <ac:chgData name="Ha Doan Ngoc" userId="342a0910-51f5-4518-8ca6-5a0fd22f4f38" providerId="ADAL" clId="{E8F6AEB0-8055-48EA-8171-B89456865693}" dt="2024-06-20T03:31:59.454" v="1743" actId="478"/>
          <ac:cxnSpMkLst>
            <pc:docMk/>
            <pc:sldMk cId="1046548303" sldId="473"/>
            <ac:cxnSpMk id="50" creationId="{E3B1D548-FBBB-43C7-90DF-82FBFA7AE519}"/>
          </ac:cxnSpMkLst>
        </pc:cxnChg>
        <pc:cxnChg chg="mod topLvl">
          <ac:chgData name="Ha Doan Ngoc" userId="342a0910-51f5-4518-8ca6-5a0fd22f4f38" providerId="ADAL" clId="{E8F6AEB0-8055-48EA-8171-B89456865693}" dt="2024-06-20T06:02:04.411" v="2413" actId="208"/>
          <ac:cxnSpMkLst>
            <pc:docMk/>
            <pc:sldMk cId="1046548303" sldId="473"/>
            <ac:cxnSpMk id="56" creationId="{17781D58-CE67-4879-9BD7-2DCF5CC93B52}"/>
          </ac:cxnSpMkLst>
        </pc:cxnChg>
        <pc:cxnChg chg="mod">
          <ac:chgData name="Ha Doan Ngoc" userId="342a0910-51f5-4518-8ca6-5a0fd22f4f38" providerId="ADAL" clId="{E8F6AEB0-8055-48EA-8171-B89456865693}" dt="2024-06-20T02:50:30.895" v="909" actId="478"/>
          <ac:cxnSpMkLst>
            <pc:docMk/>
            <pc:sldMk cId="1046548303" sldId="473"/>
            <ac:cxnSpMk id="65" creationId="{4C80D47C-241F-4BB4-9B80-EBEBC4225DFC}"/>
          </ac:cxnSpMkLst>
        </pc:cxnChg>
        <pc:cxnChg chg="mod">
          <ac:chgData name="Ha Doan Ngoc" userId="342a0910-51f5-4518-8ca6-5a0fd22f4f38" providerId="ADAL" clId="{E8F6AEB0-8055-48EA-8171-B89456865693}" dt="2024-06-20T04:39:39.681" v="1957" actId="165"/>
          <ac:cxnSpMkLst>
            <pc:docMk/>
            <pc:sldMk cId="1046548303" sldId="473"/>
            <ac:cxnSpMk id="84" creationId="{EDE0E7B0-9262-448D-9040-A459BF4435C5}"/>
          </ac:cxnSpMkLst>
        </pc:cxnChg>
      </pc:sldChg>
      <pc:sldChg chg="delSp del">
        <pc:chgData name="Ha Doan Ngoc" userId="342a0910-51f5-4518-8ca6-5a0fd22f4f38" providerId="ADAL" clId="{E8F6AEB0-8055-48EA-8171-B89456865693}" dt="2024-06-20T04:46:42.347" v="2059" actId="47"/>
        <pc:sldMkLst>
          <pc:docMk/>
          <pc:sldMk cId="0" sldId="518"/>
        </pc:sldMkLst>
        <pc:spChg chg="del">
          <ac:chgData name="Ha Doan Ngoc" userId="342a0910-51f5-4518-8ca6-5a0fd22f4f38" providerId="ADAL" clId="{E8F6AEB0-8055-48EA-8171-B89456865693}" dt="2024-06-20T04:43:14.656" v="2020" actId="21"/>
          <ac:spMkLst>
            <pc:docMk/>
            <pc:sldMk cId="0" sldId="518"/>
            <ac:spMk id="117" creationId="{0C7FFABA-9885-4334-B434-D6691F33B5CE}"/>
          </ac:spMkLst>
        </pc:spChg>
        <pc:spChg chg="del">
          <ac:chgData name="Ha Doan Ngoc" userId="342a0910-51f5-4518-8ca6-5a0fd22f4f38" providerId="ADAL" clId="{E8F6AEB0-8055-48EA-8171-B89456865693}" dt="2024-06-20T04:43:14.656" v="2020" actId="21"/>
          <ac:spMkLst>
            <pc:docMk/>
            <pc:sldMk cId="0" sldId="518"/>
            <ac:spMk id="118" creationId="{8AAFA3CD-3799-4382-BDC6-EE85AB8F1069}"/>
          </ac:spMkLst>
        </pc:spChg>
        <pc:spChg chg="del">
          <ac:chgData name="Ha Doan Ngoc" userId="342a0910-51f5-4518-8ca6-5a0fd22f4f38" providerId="ADAL" clId="{E8F6AEB0-8055-48EA-8171-B89456865693}" dt="2024-06-20T04:43:14.656" v="2020" actId="21"/>
          <ac:spMkLst>
            <pc:docMk/>
            <pc:sldMk cId="0" sldId="518"/>
            <ac:spMk id="120" creationId="{58D31904-1256-4119-8673-2D4B4D005980}"/>
          </ac:spMkLst>
        </pc:spChg>
        <pc:spChg chg="del">
          <ac:chgData name="Ha Doan Ngoc" userId="342a0910-51f5-4518-8ca6-5a0fd22f4f38" providerId="ADAL" clId="{E8F6AEB0-8055-48EA-8171-B89456865693}" dt="2024-06-20T04:43:14.656" v="2020" actId="21"/>
          <ac:spMkLst>
            <pc:docMk/>
            <pc:sldMk cId="0" sldId="518"/>
            <ac:spMk id="129" creationId="{E8916A63-5EAC-4A6A-BFBD-96CDBC285D8C}"/>
          </ac:spMkLst>
        </pc:spChg>
        <pc:spChg chg="del">
          <ac:chgData name="Ha Doan Ngoc" userId="342a0910-51f5-4518-8ca6-5a0fd22f4f38" providerId="ADAL" clId="{E8F6AEB0-8055-48EA-8171-B89456865693}" dt="2024-06-20T04:43:14.656" v="2020" actId="21"/>
          <ac:spMkLst>
            <pc:docMk/>
            <pc:sldMk cId="0" sldId="518"/>
            <ac:spMk id="135" creationId="{6BE211B0-B9CF-46FC-AC78-C0BE65644BB5}"/>
          </ac:spMkLst>
        </pc:spChg>
        <pc:spChg chg="del">
          <ac:chgData name="Ha Doan Ngoc" userId="342a0910-51f5-4518-8ca6-5a0fd22f4f38" providerId="ADAL" clId="{E8F6AEB0-8055-48EA-8171-B89456865693}" dt="2024-06-20T04:43:14.656" v="2020" actId="21"/>
          <ac:spMkLst>
            <pc:docMk/>
            <pc:sldMk cId="0" sldId="518"/>
            <ac:spMk id="137" creationId="{8A68E802-EC75-4EE0-87E9-310DDD9F93C7}"/>
          </ac:spMkLst>
        </pc:spChg>
        <pc:spChg chg="del">
          <ac:chgData name="Ha Doan Ngoc" userId="342a0910-51f5-4518-8ca6-5a0fd22f4f38" providerId="ADAL" clId="{E8F6AEB0-8055-48EA-8171-B89456865693}" dt="2024-06-20T04:43:14.656" v="2020" actId="21"/>
          <ac:spMkLst>
            <pc:docMk/>
            <pc:sldMk cId="0" sldId="518"/>
            <ac:spMk id="139" creationId="{22012372-F615-4D36-9E74-2C026C789E68}"/>
          </ac:spMkLst>
        </pc:spChg>
        <pc:spChg chg="del">
          <ac:chgData name="Ha Doan Ngoc" userId="342a0910-51f5-4518-8ca6-5a0fd22f4f38" providerId="ADAL" clId="{E8F6AEB0-8055-48EA-8171-B89456865693}" dt="2024-06-20T04:43:14.656" v="2020" actId="21"/>
          <ac:spMkLst>
            <pc:docMk/>
            <pc:sldMk cId="0" sldId="518"/>
            <ac:spMk id="140" creationId="{1C5ED1AE-992A-46FA-AEC8-A6A31B90BC5A}"/>
          </ac:spMkLst>
        </pc:spChg>
        <pc:spChg chg="del">
          <ac:chgData name="Ha Doan Ngoc" userId="342a0910-51f5-4518-8ca6-5a0fd22f4f38" providerId="ADAL" clId="{E8F6AEB0-8055-48EA-8171-B89456865693}" dt="2024-06-20T04:43:14.656" v="2020" actId="21"/>
          <ac:spMkLst>
            <pc:docMk/>
            <pc:sldMk cId="0" sldId="518"/>
            <ac:spMk id="142" creationId="{2FF14949-4235-4ADF-B6C6-D7CA2C34EE32}"/>
          </ac:spMkLst>
        </pc:spChg>
        <pc:spChg chg="del">
          <ac:chgData name="Ha Doan Ngoc" userId="342a0910-51f5-4518-8ca6-5a0fd22f4f38" providerId="ADAL" clId="{E8F6AEB0-8055-48EA-8171-B89456865693}" dt="2024-06-20T04:43:14.656" v="2020" actId="21"/>
          <ac:spMkLst>
            <pc:docMk/>
            <pc:sldMk cId="0" sldId="518"/>
            <ac:spMk id="145" creationId="{DF2EBE77-A49C-475C-AFFB-E0F9C14B9F80}"/>
          </ac:spMkLst>
        </pc:spChg>
        <pc:spChg chg="del">
          <ac:chgData name="Ha Doan Ngoc" userId="342a0910-51f5-4518-8ca6-5a0fd22f4f38" providerId="ADAL" clId="{E8F6AEB0-8055-48EA-8171-B89456865693}" dt="2024-06-20T04:43:14.656" v="2020" actId="21"/>
          <ac:spMkLst>
            <pc:docMk/>
            <pc:sldMk cId="0" sldId="518"/>
            <ac:spMk id="146" creationId="{CA3D2FE9-0408-4977-9217-EEC485331688}"/>
          </ac:spMkLst>
        </pc:spChg>
        <pc:spChg chg="del">
          <ac:chgData name="Ha Doan Ngoc" userId="342a0910-51f5-4518-8ca6-5a0fd22f4f38" providerId="ADAL" clId="{E8F6AEB0-8055-48EA-8171-B89456865693}" dt="2024-06-20T04:43:14.656" v="2020" actId="21"/>
          <ac:spMkLst>
            <pc:docMk/>
            <pc:sldMk cId="0" sldId="518"/>
            <ac:spMk id="147" creationId="{EC1856A7-3F57-448B-9A71-77F16301F753}"/>
          </ac:spMkLst>
        </pc:spChg>
        <pc:spChg chg="del">
          <ac:chgData name="Ha Doan Ngoc" userId="342a0910-51f5-4518-8ca6-5a0fd22f4f38" providerId="ADAL" clId="{E8F6AEB0-8055-48EA-8171-B89456865693}" dt="2024-06-20T04:43:14.656" v="2020" actId="21"/>
          <ac:spMkLst>
            <pc:docMk/>
            <pc:sldMk cId="0" sldId="518"/>
            <ac:spMk id="149" creationId="{EF61E994-D4A9-4303-8C9C-D212F34F55B8}"/>
          </ac:spMkLst>
        </pc:spChg>
        <pc:spChg chg="del">
          <ac:chgData name="Ha Doan Ngoc" userId="342a0910-51f5-4518-8ca6-5a0fd22f4f38" providerId="ADAL" clId="{E8F6AEB0-8055-48EA-8171-B89456865693}" dt="2024-06-20T04:43:14.656" v="2020" actId="21"/>
          <ac:spMkLst>
            <pc:docMk/>
            <pc:sldMk cId="0" sldId="518"/>
            <ac:spMk id="150" creationId="{0B66A751-8DC0-4BFA-A791-DBAA0B388B53}"/>
          </ac:spMkLst>
        </pc:spChg>
        <pc:spChg chg="del">
          <ac:chgData name="Ha Doan Ngoc" userId="342a0910-51f5-4518-8ca6-5a0fd22f4f38" providerId="ADAL" clId="{E8F6AEB0-8055-48EA-8171-B89456865693}" dt="2024-06-20T04:43:14.656" v="2020" actId="21"/>
          <ac:spMkLst>
            <pc:docMk/>
            <pc:sldMk cId="0" sldId="518"/>
            <ac:spMk id="152" creationId="{9C715898-1AB9-42B7-A932-C39A14CCE7BA}"/>
          </ac:spMkLst>
        </pc:spChg>
        <pc:spChg chg="del">
          <ac:chgData name="Ha Doan Ngoc" userId="342a0910-51f5-4518-8ca6-5a0fd22f4f38" providerId="ADAL" clId="{E8F6AEB0-8055-48EA-8171-B89456865693}" dt="2024-06-20T04:43:14.656" v="2020" actId="21"/>
          <ac:spMkLst>
            <pc:docMk/>
            <pc:sldMk cId="0" sldId="518"/>
            <ac:spMk id="220" creationId="{D8E243F5-0AEB-4357-916B-EC24424EBD4D}"/>
          </ac:spMkLst>
        </pc:spChg>
        <pc:spChg chg="del">
          <ac:chgData name="Ha Doan Ngoc" userId="342a0910-51f5-4518-8ca6-5a0fd22f4f38" providerId="ADAL" clId="{E8F6AEB0-8055-48EA-8171-B89456865693}" dt="2024-06-20T04:43:14.656" v="2020" actId="21"/>
          <ac:spMkLst>
            <pc:docMk/>
            <pc:sldMk cId="0" sldId="518"/>
            <ac:spMk id="221" creationId="{5A7724ED-BF81-4147-82F7-E8AAE1000D0D}"/>
          </ac:spMkLst>
        </pc:spChg>
        <pc:spChg chg="del">
          <ac:chgData name="Ha Doan Ngoc" userId="342a0910-51f5-4518-8ca6-5a0fd22f4f38" providerId="ADAL" clId="{E8F6AEB0-8055-48EA-8171-B89456865693}" dt="2024-06-20T04:43:14.656" v="2020" actId="21"/>
          <ac:spMkLst>
            <pc:docMk/>
            <pc:sldMk cId="0" sldId="518"/>
            <ac:spMk id="222" creationId="{9A76BDEE-1983-4A1A-BFB3-B7B465FBFAB1}"/>
          </ac:spMkLst>
        </pc:spChg>
        <pc:spChg chg="del">
          <ac:chgData name="Ha Doan Ngoc" userId="342a0910-51f5-4518-8ca6-5a0fd22f4f38" providerId="ADAL" clId="{E8F6AEB0-8055-48EA-8171-B89456865693}" dt="2024-06-20T04:43:14.656" v="2020" actId="21"/>
          <ac:spMkLst>
            <pc:docMk/>
            <pc:sldMk cId="0" sldId="518"/>
            <ac:spMk id="411" creationId="{7CA6EC04-4AD4-42FD-89A3-5922FC823A2B}"/>
          </ac:spMkLst>
        </pc:spChg>
        <pc:spChg chg="del">
          <ac:chgData name="Ha Doan Ngoc" userId="342a0910-51f5-4518-8ca6-5a0fd22f4f38" providerId="ADAL" clId="{E8F6AEB0-8055-48EA-8171-B89456865693}" dt="2024-06-20T04:43:14.656" v="2020" actId="21"/>
          <ac:spMkLst>
            <pc:docMk/>
            <pc:sldMk cId="0" sldId="518"/>
            <ac:spMk id="412" creationId="{63F48DD9-7767-418E-A7CC-3C425CB4500F}"/>
          </ac:spMkLst>
        </pc:spChg>
        <pc:spChg chg="del">
          <ac:chgData name="Ha Doan Ngoc" userId="342a0910-51f5-4518-8ca6-5a0fd22f4f38" providerId="ADAL" clId="{E8F6AEB0-8055-48EA-8171-B89456865693}" dt="2024-06-20T04:43:14.656" v="2020" actId="21"/>
          <ac:spMkLst>
            <pc:docMk/>
            <pc:sldMk cId="0" sldId="518"/>
            <ac:spMk id="413" creationId="{E460F245-CD12-4EF6-BC21-B908212D8618}"/>
          </ac:spMkLst>
        </pc:spChg>
        <pc:spChg chg="del">
          <ac:chgData name="Ha Doan Ngoc" userId="342a0910-51f5-4518-8ca6-5a0fd22f4f38" providerId="ADAL" clId="{E8F6AEB0-8055-48EA-8171-B89456865693}" dt="2024-06-20T04:43:14.656" v="2020" actId="21"/>
          <ac:spMkLst>
            <pc:docMk/>
            <pc:sldMk cId="0" sldId="518"/>
            <ac:spMk id="414" creationId="{A82D51C6-66ED-44BA-94D8-0A880A9FDC40}"/>
          </ac:spMkLst>
        </pc:spChg>
        <pc:spChg chg="del">
          <ac:chgData name="Ha Doan Ngoc" userId="342a0910-51f5-4518-8ca6-5a0fd22f4f38" providerId="ADAL" clId="{E8F6AEB0-8055-48EA-8171-B89456865693}" dt="2024-06-20T04:43:14.656" v="2020" actId="21"/>
          <ac:spMkLst>
            <pc:docMk/>
            <pc:sldMk cId="0" sldId="518"/>
            <ac:spMk id="423" creationId="{8C4FE035-3DAC-4BE7-8B5C-459F23A38E98}"/>
          </ac:spMkLst>
        </pc:spChg>
        <pc:spChg chg="del">
          <ac:chgData name="Ha Doan Ngoc" userId="342a0910-51f5-4518-8ca6-5a0fd22f4f38" providerId="ADAL" clId="{E8F6AEB0-8055-48EA-8171-B89456865693}" dt="2024-06-20T04:43:14.656" v="2020" actId="21"/>
          <ac:spMkLst>
            <pc:docMk/>
            <pc:sldMk cId="0" sldId="518"/>
            <ac:spMk id="424" creationId="{324ECCAB-2DC3-4C57-842F-79F91CFA8B91}"/>
          </ac:spMkLst>
        </pc:spChg>
        <pc:spChg chg="del">
          <ac:chgData name="Ha Doan Ngoc" userId="342a0910-51f5-4518-8ca6-5a0fd22f4f38" providerId="ADAL" clId="{E8F6AEB0-8055-48EA-8171-B89456865693}" dt="2024-06-20T04:43:14.656" v="2020" actId="21"/>
          <ac:spMkLst>
            <pc:docMk/>
            <pc:sldMk cId="0" sldId="518"/>
            <ac:spMk id="425" creationId="{60E36820-5B55-46D3-8835-09697605134C}"/>
          </ac:spMkLst>
        </pc:spChg>
        <pc:spChg chg="del">
          <ac:chgData name="Ha Doan Ngoc" userId="342a0910-51f5-4518-8ca6-5a0fd22f4f38" providerId="ADAL" clId="{E8F6AEB0-8055-48EA-8171-B89456865693}" dt="2024-06-20T04:43:14.656" v="2020" actId="21"/>
          <ac:spMkLst>
            <pc:docMk/>
            <pc:sldMk cId="0" sldId="518"/>
            <ac:spMk id="430" creationId="{674E3821-53D6-477A-AE57-FEDE85A5ACD5}"/>
          </ac:spMkLst>
        </pc:spChg>
        <pc:spChg chg="del">
          <ac:chgData name="Ha Doan Ngoc" userId="342a0910-51f5-4518-8ca6-5a0fd22f4f38" providerId="ADAL" clId="{E8F6AEB0-8055-48EA-8171-B89456865693}" dt="2024-06-20T04:43:14.656" v="2020" actId="21"/>
          <ac:spMkLst>
            <pc:docMk/>
            <pc:sldMk cId="0" sldId="518"/>
            <ac:spMk id="435" creationId="{330F43B4-B132-444F-9212-D7E1A9A56B49}"/>
          </ac:spMkLst>
        </pc:spChg>
        <pc:spChg chg="del">
          <ac:chgData name="Ha Doan Ngoc" userId="342a0910-51f5-4518-8ca6-5a0fd22f4f38" providerId="ADAL" clId="{E8F6AEB0-8055-48EA-8171-B89456865693}" dt="2024-06-20T04:43:14.656" v="2020" actId="21"/>
          <ac:spMkLst>
            <pc:docMk/>
            <pc:sldMk cId="0" sldId="518"/>
            <ac:spMk id="436" creationId="{1FE3FC92-2708-4E0E-BE7C-ACA5550E6AF8}"/>
          </ac:spMkLst>
        </pc:spChg>
        <pc:spChg chg="del">
          <ac:chgData name="Ha Doan Ngoc" userId="342a0910-51f5-4518-8ca6-5a0fd22f4f38" providerId="ADAL" clId="{E8F6AEB0-8055-48EA-8171-B89456865693}" dt="2024-06-20T04:43:14.656" v="2020" actId="21"/>
          <ac:spMkLst>
            <pc:docMk/>
            <pc:sldMk cId="0" sldId="518"/>
            <ac:spMk id="438" creationId="{2DC3D2F7-07E3-4E99-9FB0-2D56FE6B6FF2}"/>
          </ac:spMkLst>
        </pc:spChg>
        <pc:spChg chg="del">
          <ac:chgData name="Ha Doan Ngoc" userId="342a0910-51f5-4518-8ca6-5a0fd22f4f38" providerId="ADAL" clId="{E8F6AEB0-8055-48EA-8171-B89456865693}" dt="2024-06-20T04:43:14.656" v="2020" actId="21"/>
          <ac:spMkLst>
            <pc:docMk/>
            <pc:sldMk cId="0" sldId="518"/>
            <ac:spMk id="439" creationId="{8BD8D828-A6B6-4C63-905E-81593FA55B8C}"/>
          </ac:spMkLst>
        </pc:spChg>
        <pc:spChg chg="del">
          <ac:chgData name="Ha Doan Ngoc" userId="342a0910-51f5-4518-8ca6-5a0fd22f4f38" providerId="ADAL" clId="{E8F6AEB0-8055-48EA-8171-B89456865693}" dt="2024-06-20T04:43:14.656" v="2020" actId="21"/>
          <ac:spMkLst>
            <pc:docMk/>
            <pc:sldMk cId="0" sldId="518"/>
            <ac:spMk id="440" creationId="{9EBAAE25-C0BC-4B40-BDBE-2E17A550AE57}"/>
          </ac:spMkLst>
        </pc:spChg>
        <pc:spChg chg="del">
          <ac:chgData name="Ha Doan Ngoc" userId="342a0910-51f5-4518-8ca6-5a0fd22f4f38" providerId="ADAL" clId="{E8F6AEB0-8055-48EA-8171-B89456865693}" dt="2024-06-20T04:43:14.656" v="2020" actId="21"/>
          <ac:spMkLst>
            <pc:docMk/>
            <pc:sldMk cId="0" sldId="518"/>
            <ac:spMk id="441" creationId="{83769CBE-B271-4AEB-9C00-50C46AB518A7}"/>
          </ac:spMkLst>
        </pc:spChg>
        <pc:spChg chg="del">
          <ac:chgData name="Ha Doan Ngoc" userId="342a0910-51f5-4518-8ca6-5a0fd22f4f38" providerId="ADAL" clId="{E8F6AEB0-8055-48EA-8171-B89456865693}" dt="2024-06-20T04:43:14.656" v="2020" actId="21"/>
          <ac:spMkLst>
            <pc:docMk/>
            <pc:sldMk cId="0" sldId="518"/>
            <ac:spMk id="443" creationId="{1F04459E-A97B-45CA-84E2-A4AA505FC913}"/>
          </ac:spMkLst>
        </pc:spChg>
        <pc:spChg chg="del">
          <ac:chgData name="Ha Doan Ngoc" userId="342a0910-51f5-4518-8ca6-5a0fd22f4f38" providerId="ADAL" clId="{E8F6AEB0-8055-48EA-8171-B89456865693}" dt="2024-06-20T04:43:14.656" v="2020" actId="21"/>
          <ac:spMkLst>
            <pc:docMk/>
            <pc:sldMk cId="0" sldId="518"/>
            <ac:spMk id="447" creationId="{E7C302F9-9ADB-406D-8171-5AD8CB2053A0}"/>
          </ac:spMkLst>
        </pc:spChg>
        <pc:spChg chg="del">
          <ac:chgData name="Ha Doan Ngoc" userId="342a0910-51f5-4518-8ca6-5a0fd22f4f38" providerId="ADAL" clId="{E8F6AEB0-8055-48EA-8171-B89456865693}" dt="2024-06-20T04:43:14.656" v="2020" actId="21"/>
          <ac:spMkLst>
            <pc:docMk/>
            <pc:sldMk cId="0" sldId="518"/>
            <ac:spMk id="452" creationId="{E1D799A1-1055-4177-B842-E5515AC5BA83}"/>
          </ac:spMkLst>
        </pc:spChg>
        <pc:spChg chg="del">
          <ac:chgData name="Ha Doan Ngoc" userId="342a0910-51f5-4518-8ca6-5a0fd22f4f38" providerId="ADAL" clId="{E8F6AEB0-8055-48EA-8171-B89456865693}" dt="2024-06-20T04:43:14.656" v="2020" actId="21"/>
          <ac:spMkLst>
            <pc:docMk/>
            <pc:sldMk cId="0" sldId="518"/>
            <ac:spMk id="453" creationId="{3D2DC015-04E3-4A57-A316-BD9024434262}"/>
          </ac:spMkLst>
        </pc:spChg>
        <pc:spChg chg="del">
          <ac:chgData name="Ha Doan Ngoc" userId="342a0910-51f5-4518-8ca6-5a0fd22f4f38" providerId="ADAL" clId="{E8F6AEB0-8055-48EA-8171-B89456865693}" dt="2024-06-20T04:43:14.656" v="2020" actId="21"/>
          <ac:spMkLst>
            <pc:docMk/>
            <pc:sldMk cId="0" sldId="518"/>
            <ac:spMk id="513" creationId="{26E0EE45-1C73-4115-9D0F-B7CF5D1EC8E9}"/>
          </ac:spMkLst>
        </pc:spChg>
        <pc:spChg chg="del">
          <ac:chgData name="Ha Doan Ngoc" userId="342a0910-51f5-4518-8ca6-5a0fd22f4f38" providerId="ADAL" clId="{E8F6AEB0-8055-48EA-8171-B89456865693}" dt="2024-06-20T04:43:14.656" v="2020" actId="21"/>
          <ac:spMkLst>
            <pc:docMk/>
            <pc:sldMk cId="0" sldId="518"/>
            <ac:spMk id="514" creationId="{B756F7CC-1009-4C3E-9115-68158449305D}"/>
          </ac:spMkLst>
        </pc:spChg>
        <pc:spChg chg="del">
          <ac:chgData name="Ha Doan Ngoc" userId="342a0910-51f5-4518-8ca6-5a0fd22f4f38" providerId="ADAL" clId="{E8F6AEB0-8055-48EA-8171-B89456865693}" dt="2024-06-20T04:43:14.656" v="2020" actId="21"/>
          <ac:spMkLst>
            <pc:docMk/>
            <pc:sldMk cId="0" sldId="518"/>
            <ac:spMk id="519" creationId="{3D87E0B7-BF7D-48BA-A327-C804D3D4C055}"/>
          </ac:spMkLst>
        </pc:spChg>
        <pc:spChg chg="del">
          <ac:chgData name="Ha Doan Ngoc" userId="342a0910-51f5-4518-8ca6-5a0fd22f4f38" providerId="ADAL" clId="{E8F6AEB0-8055-48EA-8171-B89456865693}" dt="2024-06-20T04:43:14.656" v="2020" actId="21"/>
          <ac:spMkLst>
            <pc:docMk/>
            <pc:sldMk cId="0" sldId="518"/>
            <ac:spMk id="520" creationId="{96355085-7821-4616-8D70-F2B54D60A241}"/>
          </ac:spMkLst>
        </pc:spChg>
        <pc:spChg chg="del">
          <ac:chgData name="Ha Doan Ngoc" userId="342a0910-51f5-4518-8ca6-5a0fd22f4f38" providerId="ADAL" clId="{E8F6AEB0-8055-48EA-8171-B89456865693}" dt="2024-06-20T04:43:14.656" v="2020" actId="21"/>
          <ac:spMkLst>
            <pc:docMk/>
            <pc:sldMk cId="0" sldId="518"/>
            <ac:spMk id="523" creationId="{0DD0AA13-8BCC-4D16-8C5A-1620E10F6D1F}"/>
          </ac:spMkLst>
        </pc:spChg>
        <pc:spChg chg="del">
          <ac:chgData name="Ha Doan Ngoc" userId="342a0910-51f5-4518-8ca6-5a0fd22f4f38" providerId="ADAL" clId="{E8F6AEB0-8055-48EA-8171-B89456865693}" dt="2024-06-20T04:43:14.656" v="2020" actId="21"/>
          <ac:spMkLst>
            <pc:docMk/>
            <pc:sldMk cId="0" sldId="518"/>
            <ac:spMk id="525" creationId="{E993DE9A-50BF-4E57-BC1D-79893DB2DF1C}"/>
          </ac:spMkLst>
        </pc:spChg>
        <pc:spChg chg="del">
          <ac:chgData name="Ha Doan Ngoc" userId="342a0910-51f5-4518-8ca6-5a0fd22f4f38" providerId="ADAL" clId="{E8F6AEB0-8055-48EA-8171-B89456865693}" dt="2024-06-20T04:43:14.656" v="2020" actId="21"/>
          <ac:spMkLst>
            <pc:docMk/>
            <pc:sldMk cId="0" sldId="518"/>
            <ac:spMk id="526" creationId="{F31E7ACB-E068-4E5F-913A-9ACA04364631}"/>
          </ac:spMkLst>
        </pc:spChg>
        <pc:spChg chg="del">
          <ac:chgData name="Ha Doan Ngoc" userId="342a0910-51f5-4518-8ca6-5a0fd22f4f38" providerId="ADAL" clId="{E8F6AEB0-8055-48EA-8171-B89456865693}" dt="2024-06-20T04:43:14.656" v="2020" actId="21"/>
          <ac:spMkLst>
            <pc:docMk/>
            <pc:sldMk cId="0" sldId="518"/>
            <ac:spMk id="527" creationId="{F8058D0A-BC2B-49C5-823C-73C3796E34D0}"/>
          </ac:spMkLst>
        </pc:spChg>
        <pc:spChg chg="del">
          <ac:chgData name="Ha Doan Ngoc" userId="342a0910-51f5-4518-8ca6-5a0fd22f4f38" providerId="ADAL" clId="{E8F6AEB0-8055-48EA-8171-B89456865693}" dt="2024-06-20T04:43:14.656" v="2020" actId="21"/>
          <ac:spMkLst>
            <pc:docMk/>
            <pc:sldMk cId="0" sldId="518"/>
            <ac:spMk id="528" creationId="{B518D7BF-86A2-434A-A51B-668D6CC94F2E}"/>
          </ac:spMkLst>
        </pc:spChg>
        <pc:spChg chg="del">
          <ac:chgData name="Ha Doan Ngoc" userId="342a0910-51f5-4518-8ca6-5a0fd22f4f38" providerId="ADAL" clId="{E8F6AEB0-8055-48EA-8171-B89456865693}" dt="2024-06-20T04:43:14.656" v="2020" actId="21"/>
          <ac:spMkLst>
            <pc:docMk/>
            <pc:sldMk cId="0" sldId="518"/>
            <ac:spMk id="529" creationId="{9E1F74C6-89B7-4CBF-87F7-DDBAC700F80C}"/>
          </ac:spMkLst>
        </pc:spChg>
        <pc:spChg chg="del">
          <ac:chgData name="Ha Doan Ngoc" userId="342a0910-51f5-4518-8ca6-5a0fd22f4f38" providerId="ADAL" clId="{E8F6AEB0-8055-48EA-8171-B89456865693}" dt="2024-06-20T04:43:14.656" v="2020" actId="21"/>
          <ac:spMkLst>
            <pc:docMk/>
            <pc:sldMk cId="0" sldId="518"/>
            <ac:spMk id="534" creationId="{9743F06B-FD6B-4147-9E39-76EA65188555}"/>
          </ac:spMkLst>
        </pc:spChg>
        <pc:grpChg chg="del">
          <ac:chgData name="Ha Doan Ngoc" userId="342a0910-51f5-4518-8ca6-5a0fd22f4f38" providerId="ADAL" clId="{E8F6AEB0-8055-48EA-8171-B89456865693}" dt="2024-06-20T04:43:14.656" v="2020" actId="21"/>
          <ac:grpSpMkLst>
            <pc:docMk/>
            <pc:sldMk cId="0" sldId="518"/>
            <ac:grpSpMk id="112" creationId="{CDF9A083-85D9-49D2-B36A-E3BDC892B4CF}"/>
          </ac:grpSpMkLst>
        </pc:grpChg>
        <pc:grpChg chg="del">
          <ac:chgData name="Ha Doan Ngoc" userId="342a0910-51f5-4518-8ca6-5a0fd22f4f38" providerId="ADAL" clId="{E8F6AEB0-8055-48EA-8171-B89456865693}" dt="2024-06-20T04:43:14.656" v="2020" actId="21"/>
          <ac:grpSpMkLst>
            <pc:docMk/>
            <pc:sldMk cId="0" sldId="518"/>
            <ac:grpSpMk id="133" creationId="{1346D052-152A-4D89-8E3E-22815F906F2F}"/>
          </ac:grpSpMkLst>
        </pc:grpChg>
        <pc:grpChg chg="del">
          <ac:chgData name="Ha Doan Ngoc" userId="342a0910-51f5-4518-8ca6-5a0fd22f4f38" providerId="ADAL" clId="{E8F6AEB0-8055-48EA-8171-B89456865693}" dt="2024-06-20T04:43:14.656" v="2020" actId="21"/>
          <ac:grpSpMkLst>
            <pc:docMk/>
            <pc:sldMk cId="0" sldId="518"/>
            <ac:grpSpMk id="134" creationId="{E3406A11-B89F-4CA4-8D89-2339EAA7F1C4}"/>
          </ac:grpSpMkLst>
        </pc:grpChg>
        <pc:grpChg chg="del">
          <ac:chgData name="Ha Doan Ngoc" userId="342a0910-51f5-4518-8ca6-5a0fd22f4f38" providerId="ADAL" clId="{E8F6AEB0-8055-48EA-8171-B89456865693}" dt="2024-06-20T04:43:14.656" v="2020" actId="21"/>
          <ac:grpSpMkLst>
            <pc:docMk/>
            <pc:sldMk cId="0" sldId="518"/>
            <ac:grpSpMk id="143" creationId="{B2C607F1-C01B-4EAD-9AF2-DE2F3A4CA80B}"/>
          </ac:grpSpMkLst>
        </pc:grpChg>
        <pc:grpChg chg="del">
          <ac:chgData name="Ha Doan Ngoc" userId="342a0910-51f5-4518-8ca6-5a0fd22f4f38" providerId="ADAL" clId="{E8F6AEB0-8055-48EA-8171-B89456865693}" dt="2024-06-20T04:43:14.656" v="2020" actId="21"/>
          <ac:grpSpMkLst>
            <pc:docMk/>
            <pc:sldMk cId="0" sldId="518"/>
            <ac:grpSpMk id="290" creationId="{FABFE9CF-ED67-4071-B177-13585781F8FC}"/>
          </ac:grpSpMkLst>
        </pc:grpChg>
        <pc:grpChg chg="del">
          <ac:chgData name="Ha Doan Ngoc" userId="342a0910-51f5-4518-8ca6-5a0fd22f4f38" providerId="ADAL" clId="{E8F6AEB0-8055-48EA-8171-B89456865693}" dt="2024-06-20T04:43:14.656" v="2020" actId="21"/>
          <ac:grpSpMkLst>
            <pc:docMk/>
            <pc:sldMk cId="0" sldId="518"/>
            <ac:grpSpMk id="402" creationId="{2A79DDC2-1D94-4C7E-9BAE-7A5FB0334FED}"/>
          </ac:grpSpMkLst>
        </pc:grpChg>
        <pc:grpChg chg="del">
          <ac:chgData name="Ha Doan Ngoc" userId="342a0910-51f5-4518-8ca6-5a0fd22f4f38" providerId="ADAL" clId="{E8F6AEB0-8055-48EA-8171-B89456865693}" dt="2024-06-20T04:43:14.656" v="2020" actId="21"/>
          <ac:grpSpMkLst>
            <pc:docMk/>
            <pc:sldMk cId="0" sldId="518"/>
            <ac:grpSpMk id="3096" creationId="{98C73FCF-91CE-498E-BE39-787BF5B3F77C}"/>
          </ac:grpSpMkLst>
        </pc:grpChg>
        <pc:picChg chg="del">
          <ac:chgData name="Ha Doan Ngoc" userId="342a0910-51f5-4518-8ca6-5a0fd22f4f38" providerId="ADAL" clId="{E8F6AEB0-8055-48EA-8171-B89456865693}" dt="2024-06-20T04:43:14.656" v="2020" actId="21"/>
          <ac:picMkLst>
            <pc:docMk/>
            <pc:sldMk cId="0" sldId="518"/>
            <ac:picMk id="119" creationId="{F0C3A6A3-7635-4386-B76C-B5A7DBF3A41F}"/>
          </ac:picMkLst>
        </pc:picChg>
        <pc:picChg chg="del">
          <ac:chgData name="Ha Doan Ngoc" userId="342a0910-51f5-4518-8ca6-5a0fd22f4f38" providerId="ADAL" clId="{E8F6AEB0-8055-48EA-8171-B89456865693}" dt="2024-06-20T04:43:14.656" v="2020" actId="21"/>
          <ac:picMkLst>
            <pc:docMk/>
            <pc:sldMk cId="0" sldId="518"/>
            <ac:picMk id="121" creationId="{A35AAAB7-1E8C-49DD-ADF5-37BBB2670FF7}"/>
          </ac:picMkLst>
        </pc:picChg>
        <pc:picChg chg="del">
          <ac:chgData name="Ha Doan Ngoc" userId="342a0910-51f5-4518-8ca6-5a0fd22f4f38" providerId="ADAL" clId="{E8F6AEB0-8055-48EA-8171-B89456865693}" dt="2024-06-20T04:43:14.656" v="2020" actId="21"/>
          <ac:picMkLst>
            <pc:docMk/>
            <pc:sldMk cId="0" sldId="518"/>
            <ac:picMk id="138" creationId="{23B73257-A069-404C-A358-A7C2E6A814CD}"/>
          </ac:picMkLst>
        </pc:picChg>
        <pc:picChg chg="del">
          <ac:chgData name="Ha Doan Ngoc" userId="342a0910-51f5-4518-8ca6-5a0fd22f4f38" providerId="ADAL" clId="{E8F6AEB0-8055-48EA-8171-B89456865693}" dt="2024-06-20T04:43:14.656" v="2020" actId="21"/>
          <ac:picMkLst>
            <pc:docMk/>
            <pc:sldMk cId="0" sldId="518"/>
            <ac:picMk id="141" creationId="{2FE48395-999F-4447-B84C-083B5D4764BB}"/>
          </ac:picMkLst>
        </pc:picChg>
        <pc:picChg chg="del">
          <ac:chgData name="Ha Doan Ngoc" userId="342a0910-51f5-4518-8ca6-5a0fd22f4f38" providerId="ADAL" clId="{E8F6AEB0-8055-48EA-8171-B89456865693}" dt="2024-06-20T04:43:14.656" v="2020" actId="21"/>
          <ac:picMkLst>
            <pc:docMk/>
            <pc:sldMk cId="0" sldId="518"/>
            <ac:picMk id="144" creationId="{99CCBCAA-530C-496E-9B10-6E293C179901}"/>
          </ac:picMkLst>
        </pc:picChg>
        <pc:picChg chg="del">
          <ac:chgData name="Ha Doan Ngoc" userId="342a0910-51f5-4518-8ca6-5a0fd22f4f38" providerId="ADAL" clId="{E8F6AEB0-8055-48EA-8171-B89456865693}" dt="2024-06-20T04:43:14.656" v="2020" actId="21"/>
          <ac:picMkLst>
            <pc:docMk/>
            <pc:sldMk cId="0" sldId="518"/>
            <ac:picMk id="148" creationId="{70FE8B8E-8140-424C-AD2B-E2D3F46E21D3}"/>
          </ac:picMkLst>
        </pc:picChg>
        <pc:picChg chg="del">
          <ac:chgData name="Ha Doan Ngoc" userId="342a0910-51f5-4518-8ca6-5a0fd22f4f38" providerId="ADAL" clId="{E8F6AEB0-8055-48EA-8171-B89456865693}" dt="2024-06-20T04:43:14.656" v="2020" actId="21"/>
          <ac:picMkLst>
            <pc:docMk/>
            <pc:sldMk cId="0" sldId="518"/>
            <ac:picMk id="3092" creationId="{145F146C-FCB2-44AD-A68A-771CC5A6EBA1}"/>
          </ac:picMkLst>
        </pc:picChg>
        <pc:picChg chg="del">
          <ac:chgData name="Ha Doan Ngoc" userId="342a0910-51f5-4518-8ca6-5a0fd22f4f38" providerId="ADAL" clId="{E8F6AEB0-8055-48EA-8171-B89456865693}" dt="2024-06-20T04:43:14.656" v="2020" actId="21"/>
          <ac:picMkLst>
            <pc:docMk/>
            <pc:sldMk cId="0" sldId="518"/>
            <ac:picMk id="3094" creationId="{BC622932-A578-4D80-8D63-815B33075D37}"/>
          </ac:picMkLst>
        </pc:picChg>
        <pc:cxnChg chg="del">
          <ac:chgData name="Ha Doan Ngoc" userId="342a0910-51f5-4518-8ca6-5a0fd22f4f38" providerId="ADAL" clId="{E8F6AEB0-8055-48EA-8171-B89456865693}" dt="2024-06-20T04:43:14.656" v="2020" actId="21"/>
          <ac:cxnSpMkLst>
            <pc:docMk/>
            <pc:sldMk cId="0" sldId="518"/>
            <ac:cxnSpMk id="136" creationId="{C4369B70-F758-403F-A5C4-B9F0835F1939}"/>
          </ac:cxnSpMkLst>
        </pc:cxnChg>
        <pc:cxnChg chg="del">
          <ac:chgData name="Ha Doan Ngoc" userId="342a0910-51f5-4518-8ca6-5a0fd22f4f38" providerId="ADAL" clId="{E8F6AEB0-8055-48EA-8171-B89456865693}" dt="2024-06-20T04:43:14.656" v="2020" actId="21"/>
          <ac:cxnSpMkLst>
            <pc:docMk/>
            <pc:sldMk cId="0" sldId="518"/>
            <ac:cxnSpMk id="420" creationId="{58575E75-C330-4D82-8F9E-0595CDF4A6E3}"/>
          </ac:cxnSpMkLst>
        </pc:cxnChg>
        <pc:cxnChg chg="del">
          <ac:chgData name="Ha Doan Ngoc" userId="342a0910-51f5-4518-8ca6-5a0fd22f4f38" providerId="ADAL" clId="{E8F6AEB0-8055-48EA-8171-B89456865693}" dt="2024-06-20T04:43:14.656" v="2020" actId="21"/>
          <ac:cxnSpMkLst>
            <pc:docMk/>
            <pc:sldMk cId="0" sldId="518"/>
            <ac:cxnSpMk id="429" creationId="{7CB05FD8-8475-4524-B5FF-FCA54C42C56A}"/>
          </ac:cxnSpMkLst>
        </pc:cxnChg>
        <pc:cxnChg chg="del">
          <ac:chgData name="Ha Doan Ngoc" userId="342a0910-51f5-4518-8ca6-5a0fd22f4f38" providerId="ADAL" clId="{E8F6AEB0-8055-48EA-8171-B89456865693}" dt="2024-06-20T04:43:14.656" v="2020" actId="21"/>
          <ac:cxnSpMkLst>
            <pc:docMk/>
            <pc:sldMk cId="0" sldId="518"/>
            <ac:cxnSpMk id="449" creationId="{83927927-1AED-483D-9D84-60344896EEF8}"/>
          </ac:cxnSpMkLst>
        </pc:cxnChg>
        <pc:cxnChg chg="del">
          <ac:chgData name="Ha Doan Ngoc" userId="342a0910-51f5-4518-8ca6-5a0fd22f4f38" providerId="ADAL" clId="{E8F6AEB0-8055-48EA-8171-B89456865693}" dt="2024-06-20T04:43:14.656" v="2020" actId="21"/>
          <ac:cxnSpMkLst>
            <pc:docMk/>
            <pc:sldMk cId="0" sldId="518"/>
            <ac:cxnSpMk id="450" creationId="{83BFBB78-9949-4757-B141-C4DCEC9E7F91}"/>
          </ac:cxnSpMkLst>
        </pc:cxnChg>
        <pc:cxnChg chg="del">
          <ac:chgData name="Ha Doan Ngoc" userId="342a0910-51f5-4518-8ca6-5a0fd22f4f38" providerId="ADAL" clId="{E8F6AEB0-8055-48EA-8171-B89456865693}" dt="2024-06-20T04:43:14.656" v="2020" actId="21"/>
          <ac:cxnSpMkLst>
            <pc:docMk/>
            <pc:sldMk cId="0" sldId="518"/>
            <ac:cxnSpMk id="521" creationId="{1AE98726-AEDB-49B1-B4E1-2058E63D8BA8}"/>
          </ac:cxnSpMkLst>
        </pc:cxnChg>
      </pc:sldChg>
      <pc:sldChg chg="delSp del">
        <pc:chgData name="Ha Doan Ngoc" userId="342a0910-51f5-4518-8ca6-5a0fd22f4f38" providerId="ADAL" clId="{E8F6AEB0-8055-48EA-8171-B89456865693}" dt="2024-06-20T04:46:43.027" v="2060" actId="47"/>
        <pc:sldMkLst>
          <pc:docMk/>
          <pc:sldMk cId="2991954100" sldId="3518"/>
        </pc:sldMkLst>
        <pc:spChg chg="del">
          <ac:chgData name="Ha Doan Ngoc" userId="342a0910-51f5-4518-8ca6-5a0fd22f4f38" providerId="ADAL" clId="{E8F6AEB0-8055-48EA-8171-B89456865693}" dt="2024-06-20T04:43:49.132" v="2026" actId="21"/>
          <ac:spMkLst>
            <pc:docMk/>
            <pc:sldMk cId="2991954100" sldId="3518"/>
            <ac:spMk id="30" creationId="{F7270DDC-56EE-4E00-94B9-873848B7D24C}"/>
          </ac:spMkLst>
        </pc:spChg>
        <pc:spChg chg="del">
          <ac:chgData name="Ha Doan Ngoc" userId="342a0910-51f5-4518-8ca6-5a0fd22f4f38" providerId="ADAL" clId="{E8F6AEB0-8055-48EA-8171-B89456865693}" dt="2024-06-20T04:43:49.132" v="2026" actId="21"/>
          <ac:spMkLst>
            <pc:docMk/>
            <pc:sldMk cId="2991954100" sldId="3518"/>
            <ac:spMk id="31" creationId="{5459ECF8-648B-41D1-AE00-DAC453F0F4BF}"/>
          </ac:spMkLst>
        </pc:spChg>
        <pc:spChg chg="del">
          <ac:chgData name="Ha Doan Ngoc" userId="342a0910-51f5-4518-8ca6-5a0fd22f4f38" providerId="ADAL" clId="{E8F6AEB0-8055-48EA-8171-B89456865693}" dt="2024-06-20T04:43:49.132" v="2026" actId="21"/>
          <ac:spMkLst>
            <pc:docMk/>
            <pc:sldMk cId="2991954100" sldId="3518"/>
            <ac:spMk id="34" creationId="{85B78427-DE95-4315-A984-6A501CDC62DD}"/>
          </ac:spMkLst>
        </pc:spChg>
        <pc:spChg chg="del">
          <ac:chgData name="Ha Doan Ngoc" userId="342a0910-51f5-4518-8ca6-5a0fd22f4f38" providerId="ADAL" clId="{E8F6AEB0-8055-48EA-8171-B89456865693}" dt="2024-06-20T04:43:49.132" v="2026" actId="21"/>
          <ac:spMkLst>
            <pc:docMk/>
            <pc:sldMk cId="2991954100" sldId="3518"/>
            <ac:spMk id="35" creationId="{7DA0C45A-CC74-4C32-B69B-DBCBC4D4D73F}"/>
          </ac:spMkLst>
        </pc:spChg>
        <pc:spChg chg="del">
          <ac:chgData name="Ha Doan Ngoc" userId="342a0910-51f5-4518-8ca6-5a0fd22f4f38" providerId="ADAL" clId="{E8F6AEB0-8055-48EA-8171-B89456865693}" dt="2024-06-20T04:43:49.132" v="2026" actId="21"/>
          <ac:spMkLst>
            <pc:docMk/>
            <pc:sldMk cId="2991954100" sldId="3518"/>
            <ac:spMk id="37" creationId="{613E0F05-957A-4B7D-94C3-3622278F2E19}"/>
          </ac:spMkLst>
        </pc:spChg>
        <pc:spChg chg="del">
          <ac:chgData name="Ha Doan Ngoc" userId="342a0910-51f5-4518-8ca6-5a0fd22f4f38" providerId="ADAL" clId="{E8F6AEB0-8055-48EA-8171-B89456865693}" dt="2024-06-20T04:43:49.132" v="2026" actId="21"/>
          <ac:spMkLst>
            <pc:docMk/>
            <pc:sldMk cId="2991954100" sldId="3518"/>
            <ac:spMk id="54" creationId="{4E5349E0-5C47-4D53-B2A5-99637B5DF5C5}"/>
          </ac:spMkLst>
        </pc:spChg>
        <pc:spChg chg="del">
          <ac:chgData name="Ha Doan Ngoc" userId="342a0910-51f5-4518-8ca6-5a0fd22f4f38" providerId="ADAL" clId="{E8F6AEB0-8055-48EA-8171-B89456865693}" dt="2024-06-20T04:43:49.132" v="2026" actId="21"/>
          <ac:spMkLst>
            <pc:docMk/>
            <pc:sldMk cId="2991954100" sldId="3518"/>
            <ac:spMk id="55" creationId="{9F6EFE50-25A2-4AED-8423-FC722BF1781E}"/>
          </ac:spMkLst>
        </pc:spChg>
        <pc:spChg chg="del">
          <ac:chgData name="Ha Doan Ngoc" userId="342a0910-51f5-4518-8ca6-5a0fd22f4f38" providerId="ADAL" clId="{E8F6AEB0-8055-48EA-8171-B89456865693}" dt="2024-06-20T04:43:49.132" v="2026" actId="21"/>
          <ac:spMkLst>
            <pc:docMk/>
            <pc:sldMk cId="2991954100" sldId="3518"/>
            <ac:spMk id="57" creationId="{46B6B1C1-5D8C-4AE0-B2D7-58AD4D60A86E}"/>
          </ac:spMkLst>
        </pc:spChg>
        <pc:spChg chg="del">
          <ac:chgData name="Ha Doan Ngoc" userId="342a0910-51f5-4518-8ca6-5a0fd22f4f38" providerId="ADAL" clId="{E8F6AEB0-8055-48EA-8171-B89456865693}" dt="2024-06-20T04:43:49.132" v="2026" actId="21"/>
          <ac:spMkLst>
            <pc:docMk/>
            <pc:sldMk cId="2991954100" sldId="3518"/>
            <ac:spMk id="69" creationId="{815C6B77-6E0D-483C-A235-6F2992C43BB6}"/>
          </ac:spMkLst>
        </pc:spChg>
        <pc:spChg chg="del">
          <ac:chgData name="Ha Doan Ngoc" userId="342a0910-51f5-4518-8ca6-5a0fd22f4f38" providerId="ADAL" clId="{E8F6AEB0-8055-48EA-8171-B89456865693}" dt="2024-06-20T04:43:49.132" v="2026" actId="21"/>
          <ac:spMkLst>
            <pc:docMk/>
            <pc:sldMk cId="2991954100" sldId="3518"/>
            <ac:spMk id="70" creationId="{CF696096-750A-4BE5-A7DE-074384DD6153}"/>
          </ac:spMkLst>
        </pc:spChg>
        <pc:spChg chg="del">
          <ac:chgData name="Ha Doan Ngoc" userId="342a0910-51f5-4518-8ca6-5a0fd22f4f38" providerId="ADAL" clId="{E8F6AEB0-8055-48EA-8171-B89456865693}" dt="2024-06-20T04:43:49.132" v="2026" actId="21"/>
          <ac:spMkLst>
            <pc:docMk/>
            <pc:sldMk cId="2991954100" sldId="3518"/>
            <ac:spMk id="85" creationId="{7BE17F1F-4798-44D3-923F-842A12976311}"/>
          </ac:spMkLst>
        </pc:spChg>
        <pc:spChg chg="del">
          <ac:chgData name="Ha Doan Ngoc" userId="342a0910-51f5-4518-8ca6-5a0fd22f4f38" providerId="ADAL" clId="{E8F6AEB0-8055-48EA-8171-B89456865693}" dt="2024-06-20T04:43:49.132" v="2026" actId="21"/>
          <ac:spMkLst>
            <pc:docMk/>
            <pc:sldMk cId="2991954100" sldId="3518"/>
            <ac:spMk id="86" creationId="{7C59F56F-D67D-426A-B894-10AF9E5A80DF}"/>
          </ac:spMkLst>
        </pc:spChg>
        <pc:spChg chg="del">
          <ac:chgData name="Ha Doan Ngoc" userId="342a0910-51f5-4518-8ca6-5a0fd22f4f38" providerId="ADAL" clId="{E8F6AEB0-8055-48EA-8171-B89456865693}" dt="2024-06-20T04:43:49.132" v="2026" actId="21"/>
          <ac:spMkLst>
            <pc:docMk/>
            <pc:sldMk cId="2991954100" sldId="3518"/>
            <ac:spMk id="87" creationId="{41AAA63E-CEB8-4789-8AA6-3797F3EB6218}"/>
          </ac:spMkLst>
        </pc:spChg>
        <pc:spChg chg="del">
          <ac:chgData name="Ha Doan Ngoc" userId="342a0910-51f5-4518-8ca6-5a0fd22f4f38" providerId="ADAL" clId="{E8F6AEB0-8055-48EA-8171-B89456865693}" dt="2024-06-20T04:43:49.132" v="2026" actId="21"/>
          <ac:spMkLst>
            <pc:docMk/>
            <pc:sldMk cId="2991954100" sldId="3518"/>
            <ac:spMk id="88" creationId="{D3C12788-2779-43C4-A6F1-394339FCB9ED}"/>
          </ac:spMkLst>
        </pc:spChg>
        <pc:spChg chg="del">
          <ac:chgData name="Ha Doan Ngoc" userId="342a0910-51f5-4518-8ca6-5a0fd22f4f38" providerId="ADAL" clId="{E8F6AEB0-8055-48EA-8171-B89456865693}" dt="2024-06-20T04:43:49.132" v="2026" actId="21"/>
          <ac:spMkLst>
            <pc:docMk/>
            <pc:sldMk cId="2991954100" sldId="3518"/>
            <ac:spMk id="90" creationId="{2F48936A-0CFB-423B-B826-700E2DF400D2}"/>
          </ac:spMkLst>
        </pc:spChg>
        <pc:spChg chg="del">
          <ac:chgData name="Ha Doan Ngoc" userId="342a0910-51f5-4518-8ca6-5a0fd22f4f38" providerId="ADAL" clId="{E8F6AEB0-8055-48EA-8171-B89456865693}" dt="2024-06-20T04:43:49.132" v="2026" actId="21"/>
          <ac:spMkLst>
            <pc:docMk/>
            <pc:sldMk cId="2991954100" sldId="3518"/>
            <ac:spMk id="93" creationId="{D38A055A-241E-4EF8-85F7-907C216B5EB7}"/>
          </ac:spMkLst>
        </pc:spChg>
        <pc:spChg chg="del">
          <ac:chgData name="Ha Doan Ngoc" userId="342a0910-51f5-4518-8ca6-5a0fd22f4f38" providerId="ADAL" clId="{E8F6AEB0-8055-48EA-8171-B89456865693}" dt="2024-06-20T04:43:49.132" v="2026" actId="21"/>
          <ac:spMkLst>
            <pc:docMk/>
            <pc:sldMk cId="2991954100" sldId="3518"/>
            <ac:spMk id="94" creationId="{CCDC9079-4143-416A-AB07-3B85A70FEABD}"/>
          </ac:spMkLst>
        </pc:spChg>
        <pc:spChg chg="del">
          <ac:chgData name="Ha Doan Ngoc" userId="342a0910-51f5-4518-8ca6-5a0fd22f4f38" providerId="ADAL" clId="{E8F6AEB0-8055-48EA-8171-B89456865693}" dt="2024-06-20T04:43:49.132" v="2026" actId="21"/>
          <ac:spMkLst>
            <pc:docMk/>
            <pc:sldMk cId="2991954100" sldId="3518"/>
            <ac:spMk id="112" creationId="{A1C28091-24C0-4EDD-8FCE-5C7A92268793}"/>
          </ac:spMkLst>
        </pc:spChg>
        <pc:spChg chg="del">
          <ac:chgData name="Ha Doan Ngoc" userId="342a0910-51f5-4518-8ca6-5a0fd22f4f38" providerId="ADAL" clId="{E8F6AEB0-8055-48EA-8171-B89456865693}" dt="2024-06-20T04:43:49.132" v="2026" actId="21"/>
          <ac:spMkLst>
            <pc:docMk/>
            <pc:sldMk cId="2991954100" sldId="3518"/>
            <ac:spMk id="131" creationId="{0172FFA7-17D9-4D91-B112-848A3CBFB5DA}"/>
          </ac:spMkLst>
        </pc:spChg>
        <pc:spChg chg="del">
          <ac:chgData name="Ha Doan Ngoc" userId="342a0910-51f5-4518-8ca6-5a0fd22f4f38" providerId="ADAL" clId="{E8F6AEB0-8055-48EA-8171-B89456865693}" dt="2024-06-20T04:43:49.132" v="2026" actId="21"/>
          <ac:spMkLst>
            <pc:docMk/>
            <pc:sldMk cId="2991954100" sldId="3518"/>
            <ac:spMk id="133" creationId="{722FB91C-6EF1-4468-B320-7F3C8AA5955F}"/>
          </ac:spMkLst>
        </pc:spChg>
        <pc:spChg chg="del">
          <ac:chgData name="Ha Doan Ngoc" userId="342a0910-51f5-4518-8ca6-5a0fd22f4f38" providerId="ADAL" clId="{E8F6AEB0-8055-48EA-8171-B89456865693}" dt="2024-06-20T04:43:49.132" v="2026" actId="21"/>
          <ac:spMkLst>
            <pc:docMk/>
            <pc:sldMk cId="2991954100" sldId="3518"/>
            <ac:spMk id="134" creationId="{8984F553-3C6E-40BB-AF6B-D5070618CFC0}"/>
          </ac:spMkLst>
        </pc:spChg>
        <pc:spChg chg="del">
          <ac:chgData name="Ha Doan Ngoc" userId="342a0910-51f5-4518-8ca6-5a0fd22f4f38" providerId="ADAL" clId="{E8F6AEB0-8055-48EA-8171-B89456865693}" dt="2024-06-20T04:43:49.132" v="2026" actId="21"/>
          <ac:spMkLst>
            <pc:docMk/>
            <pc:sldMk cId="2991954100" sldId="3518"/>
            <ac:spMk id="135" creationId="{F7BAC3B0-69BB-4CC9-B462-62DB649C3DE8}"/>
          </ac:spMkLst>
        </pc:spChg>
        <pc:spChg chg="del">
          <ac:chgData name="Ha Doan Ngoc" userId="342a0910-51f5-4518-8ca6-5a0fd22f4f38" providerId="ADAL" clId="{E8F6AEB0-8055-48EA-8171-B89456865693}" dt="2024-06-20T04:43:49.132" v="2026" actId="21"/>
          <ac:spMkLst>
            <pc:docMk/>
            <pc:sldMk cId="2991954100" sldId="3518"/>
            <ac:spMk id="137" creationId="{B809D7E9-8EAB-4A39-B6FB-8F1AFD3D0761}"/>
          </ac:spMkLst>
        </pc:spChg>
        <pc:spChg chg="del">
          <ac:chgData name="Ha Doan Ngoc" userId="342a0910-51f5-4518-8ca6-5a0fd22f4f38" providerId="ADAL" clId="{E8F6AEB0-8055-48EA-8171-B89456865693}" dt="2024-06-20T04:43:49.132" v="2026" actId="21"/>
          <ac:spMkLst>
            <pc:docMk/>
            <pc:sldMk cId="2991954100" sldId="3518"/>
            <ac:spMk id="176" creationId="{79BF328E-920C-4526-96A2-52927ACD2E71}"/>
          </ac:spMkLst>
        </pc:spChg>
        <pc:spChg chg="del">
          <ac:chgData name="Ha Doan Ngoc" userId="342a0910-51f5-4518-8ca6-5a0fd22f4f38" providerId="ADAL" clId="{E8F6AEB0-8055-48EA-8171-B89456865693}" dt="2024-06-20T04:43:49.132" v="2026" actId="21"/>
          <ac:spMkLst>
            <pc:docMk/>
            <pc:sldMk cId="2991954100" sldId="3518"/>
            <ac:spMk id="178" creationId="{40435BD6-BEC4-4F68-8A68-44154EF1798F}"/>
          </ac:spMkLst>
        </pc:spChg>
        <pc:spChg chg="del">
          <ac:chgData name="Ha Doan Ngoc" userId="342a0910-51f5-4518-8ca6-5a0fd22f4f38" providerId="ADAL" clId="{E8F6AEB0-8055-48EA-8171-B89456865693}" dt="2024-06-20T04:43:49.132" v="2026" actId="21"/>
          <ac:spMkLst>
            <pc:docMk/>
            <pc:sldMk cId="2991954100" sldId="3518"/>
            <ac:spMk id="195" creationId="{DE8B4568-BE29-4BB3-AC94-66ACB6AF6A65}"/>
          </ac:spMkLst>
        </pc:spChg>
        <pc:spChg chg="del">
          <ac:chgData name="Ha Doan Ngoc" userId="342a0910-51f5-4518-8ca6-5a0fd22f4f38" providerId="ADAL" clId="{E8F6AEB0-8055-48EA-8171-B89456865693}" dt="2024-06-20T04:43:49.132" v="2026" actId="21"/>
          <ac:spMkLst>
            <pc:docMk/>
            <pc:sldMk cId="2991954100" sldId="3518"/>
            <ac:spMk id="196" creationId="{D67481E8-6207-4643-80D3-ACFBC1C8E63E}"/>
          </ac:spMkLst>
        </pc:spChg>
        <pc:spChg chg="del">
          <ac:chgData name="Ha Doan Ngoc" userId="342a0910-51f5-4518-8ca6-5a0fd22f4f38" providerId="ADAL" clId="{E8F6AEB0-8055-48EA-8171-B89456865693}" dt="2024-06-20T04:43:49.132" v="2026" actId="21"/>
          <ac:spMkLst>
            <pc:docMk/>
            <pc:sldMk cId="2991954100" sldId="3518"/>
            <ac:spMk id="225" creationId="{584EE38F-E7D5-4ACE-87D5-4094998397FF}"/>
          </ac:spMkLst>
        </pc:spChg>
        <pc:spChg chg="del">
          <ac:chgData name="Ha Doan Ngoc" userId="342a0910-51f5-4518-8ca6-5a0fd22f4f38" providerId="ADAL" clId="{E8F6AEB0-8055-48EA-8171-B89456865693}" dt="2024-06-20T04:43:49.132" v="2026" actId="21"/>
          <ac:spMkLst>
            <pc:docMk/>
            <pc:sldMk cId="2991954100" sldId="3518"/>
            <ac:spMk id="245" creationId="{8745EA2A-3620-4186-9495-04473C0B24B2}"/>
          </ac:spMkLst>
        </pc:spChg>
        <pc:spChg chg="del">
          <ac:chgData name="Ha Doan Ngoc" userId="342a0910-51f5-4518-8ca6-5a0fd22f4f38" providerId="ADAL" clId="{E8F6AEB0-8055-48EA-8171-B89456865693}" dt="2024-06-20T04:43:49.132" v="2026" actId="21"/>
          <ac:spMkLst>
            <pc:docMk/>
            <pc:sldMk cId="2991954100" sldId="3518"/>
            <ac:spMk id="246" creationId="{7A85F98E-68E7-4788-9FF5-7AE218E561A6}"/>
          </ac:spMkLst>
        </pc:spChg>
        <pc:spChg chg="del">
          <ac:chgData name="Ha Doan Ngoc" userId="342a0910-51f5-4518-8ca6-5a0fd22f4f38" providerId="ADAL" clId="{E8F6AEB0-8055-48EA-8171-B89456865693}" dt="2024-06-20T04:43:49.132" v="2026" actId="21"/>
          <ac:spMkLst>
            <pc:docMk/>
            <pc:sldMk cId="2991954100" sldId="3518"/>
            <ac:spMk id="247" creationId="{35ED68AF-080E-4EF3-82B4-A8AE34DDCA88}"/>
          </ac:spMkLst>
        </pc:spChg>
        <pc:spChg chg="del">
          <ac:chgData name="Ha Doan Ngoc" userId="342a0910-51f5-4518-8ca6-5a0fd22f4f38" providerId="ADAL" clId="{E8F6AEB0-8055-48EA-8171-B89456865693}" dt="2024-06-20T04:43:49.132" v="2026" actId="21"/>
          <ac:spMkLst>
            <pc:docMk/>
            <pc:sldMk cId="2991954100" sldId="3518"/>
            <ac:spMk id="257" creationId="{3D2A0C12-A4BC-4D8F-9815-7F2D96EE40F9}"/>
          </ac:spMkLst>
        </pc:spChg>
        <pc:spChg chg="del">
          <ac:chgData name="Ha Doan Ngoc" userId="342a0910-51f5-4518-8ca6-5a0fd22f4f38" providerId="ADAL" clId="{E8F6AEB0-8055-48EA-8171-B89456865693}" dt="2024-06-20T04:43:49.132" v="2026" actId="21"/>
          <ac:spMkLst>
            <pc:docMk/>
            <pc:sldMk cId="2991954100" sldId="3518"/>
            <ac:spMk id="259" creationId="{A9F49AF8-59D2-46F3-8910-CF1E842076E8}"/>
          </ac:spMkLst>
        </pc:spChg>
        <pc:grpChg chg="del">
          <ac:chgData name="Ha Doan Ngoc" userId="342a0910-51f5-4518-8ca6-5a0fd22f4f38" providerId="ADAL" clId="{E8F6AEB0-8055-48EA-8171-B89456865693}" dt="2024-06-20T04:43:49.132" v="2026" actId="21"/>
          <ac:grpSpMkLst>
            <pc:docMk/>
            <pc:sldMk cId="2991954100" sldId="3518"/>
            <ac:grpSpMk id="4" creationId="{170C9ED3-0CBC-472C-8127-B851CF0ACA11}"/>
          </ac:grpSpMkLst>
        </pc:grpChg>
        <pc:grpChg chg="del">
          <ac:chgData name="Ha Doan Ngoc" userId="342a0910-51f5-4518-8ca6-5a0fd22f4f38" providerId="ADAL" clId="{E8F6AEB0-8055-48EA-8171-B89456865693}" dt="2024-06-20T04:43:49.132" v="2026" actId="21"/>
          <ac:grpSpMkLst>
            <pc:docMk/>
            <pc:sldMk cId="2991954100" sldId="3518"/>
            <ac:grpSpMk id="6" creationId="{5EC5211A-5325-4081-9B38-7ABB81FB8989}"/>
          </ac:grpSpMkLst>
        </pc:grpChg>
        <pc:grpChg chg="del">
          <ac:chgData name="Ha Doan Ngoc" userId="342a0910-51f5-4518-8ca6-5a0fd22f4f38" providerId="ADAL" clId="{E8F6AEB0-8055-48EA-8171-B89456865693}" dt="2024-06-20T04:43:49.132" v="2026" actId="21"/>
          <ac:grpSpMkLst>
            <pc:docMk/>
            <pc:sldMk cId="2991954100" sldId="3518"/>
            <ac:grpSpMk id="7" creationId="{5DA7E02A-5F27-48B3-9128-0938E0DDE239}"/>
          </ac:grpSpMkLst>
        </pc:grpChg>
        <pc:grpChg chg="del">
          <ac:chgData name="Ha Doan Ngoc" userId="342a0910-51f5-4518-8ca6-5a0fd22f4f38" providerId="ADAL" clId="{E8F6AEB0-8055-48EA-8171-B89456865693}" dt="2024-06-20T04:43:49.132" v="2026" actId="21"/>
          <ac:grpSpMkLst>
            <pc:docMk/>
            <pc:sldMk cId="2991954100" sldId="3518"/>
            <ac:grpSpMk id="10" creationId="{E2A4D54E-C567-4C28-8942-90E1509A4ECF}"/>
          </ac:grpSpMkLst>
        </pc:grpChg>
        <pc:grpChg chg="del">
          <ac:chgData name="Ha Doan Ngoc" userId="342a0910-51f5-4518-8ca6-5a0fd22f4f38" providerId="ADAL" clId="{E8F6AEB0-8055-48EA-8171-B89456865693}" dt="2024-06-20T04:43:49.132" v="2026" actId="21"/>
          <ac:grpSpMkLst>
            <pc:docMk/>
            <pc:sldMk cId="2991954100" sldId="3518"/>
            <ac:grpSpMk id="13" creationId="{3C5185DD-3B58-4DAF-BE75-F1C15A10BEDE}"/>
          </ac:grpSpMkLst>
        </pc:grpChg>
        <pc:grpChg chg="del">
          <ac:chgData name="Ha Doan Ngoc" userId="342a0910-51f5-4518-8ca6-5a0fd22f4f38" providerId="ADAL" clId="{E8F6AEB0-8055-48EA-8171-B89456865693}" dt="2024-06-20T04:43:49.132" v="2026" actId="21"/>
          <ac:grpSpMkLst>
            <pc:docMk/>
            <pc:sldMk cId="2991954100" sldId="3518"/>
            <ac:grpSpMk id="28" creationId="{002C097E-5349-404A-AE1D-EF6B951BD792}"/>
          </ac:grpSpMkLst>
        </pc:grpChg>
        <pc:grpChg chg="del">
          <ac:chgData name="Ha Doan Ngoc" userId="342a0910-51f5-4518-8ca6-5a0fd22f4f38" providerId="ADAL" clId="{E8F6AEB0-8055-48EA-8171-B89456865693}" dt="2024-06-20T04:43:49.132" v="2026" actId="21"/>
          <ac:grpSpMkLst>
            <pc:docMk/>
            <pc:sldMk cId="2991954100" sldId="3518"/>
            <ac:grpSpMk id="29" creationId="{2D90B993-C829-42B7-9AA1-CCCCB66FC93F}"/>
          </ac:grpSpMkLst>
        </pc:grpChg>
        <pc:grpChg chg="del">
          <ac:chgData name="Ha Doan Ngoc" userId="342a0910-51f5-4518-8ca6-5a0fd22f4f38" providerId="ADAL" clId="{E8F6AEB0-8055-48EA-8171-B89456865693}" dt="2024-06-20T04:43:49.132" v="2026" actId="21"/>
          <ac:grpSpMkLst>
            <pc:docMk/>
            <pc:sldMk cId="2991954100" sldId="3518"/>
            <ac:grpSpMk id="36" creationId="{1C3B740E-ED0C-4AD8-BBA9-8A1D530523F7}"/>
          </ac:grpSpMkLst>
        </pc:grpChg>
        <pc:grpChg chg="del">
          <ac:chgData name="Ha Doan Ngoc" userId="342a0910-51f5-4518-8ca6-5a0fd22f4f38" providerId="ADAL" clId="{E8F6AEB0-8055-48EA-8171-B89456865693}" dt="2024-06-20T04:43:49.132" v="2026" actId="21"/>
          <ac:grpSpMkLst>
            <pc:docMk/>
            <pc:sldMk cId="2991954100" sldId="3518"/>
            <ac:grpSpMk id="38" creationId="{A90BB872-EDF2-4185-A3E7-75E24AD4745E}"/>
          </ac:grpSpMkLst>
        </pc:grpChg>
        <pc:grpChg chg="del">
          <ac:chgData name="Ha Doan Ngoc" userId="342a0910-51f5-4518-8ca6-5a0fd22f4f38" providerId="ADAL" clId="{E8F6AEB0-8055-48EA-8171-B89456865693}" dt="2024-06-20T04:43:49.132" v="2026" actId="21"/>
          <ac:grpSpMkLst>
            <pc:docMk/>
            <pc:sldMk cId="2991954100" sldId="3518"/>
            <ac:grpSpMk id="42" creationId="{3CB8A116-8FAA-461B-A8C6-C31B379B1832}"/>
          </ac:grpSpMkLst>
        </pc:grpChg>
        <pc:grpChg chg="del">
          <ac:chgData name="Ha Doan Ngoc" userId="342a0910-51f5-4518-8ca6-5a0fd22f4f38" providerId="ADAL" clId="{E8F6AEB0-8055-48EA-8171-B89456865693}" dt="2024-06-20T04:43:49.132" v="2026" actId="21"/>
          <ac:grpSpMkLst>
            <pc:docMk/>
            <pc:sldMk cId="2991954100" sldId="3518"/>
            <ac:grpSpMk id="84" creationId="{F2822191-7B73-4191-9AA9-1A4C4DF84530}"/>
          </ac:grpSpMkLst>
        </pc:grpChg>
        <pc:grpChg chg="del">
          <ac:chgData name="Ha Doan Ngoc" userId="342a0910-51f5-4518-8ca6-5a0fd22f4f38" providerId="ADAL" clId="{E8F6AEB0-8055-48EA-8171-B89456865693}" dt="2024-06-20T04:43:49.132" v="2026" actId="21"/>
          <ac:grpSpMkLst>
            <pc:docMk/>
            <pc:sldMk cId="2991954100" sldId="3518"/>
            <ac:grpSpMk id="141" creationId="{A88BC1BD-9DB4-4C7C-9CB3-BD38C33B8E2D}"/>
          </ac:grpSpMkLst>
        </pc:grpChg>
        <pc:grpChg chg="del">
          <ac:chgData name="Ha Doan Ngoc" userId="342a0910-51f5-4518-8ca6-5a0fd22f4f38" providerId="ADAL" clId="{E8F6AEB0-8055-48EA-8171-B89456865693}" dt="2024-06-20T04:43:49.132" v="2026" actId="21"/>
          <ac:grpSpMkLst>
            <pc:docMk/>
            <pc:sldMk cId="2991954100" sldId="3518"/>
            <ac:grpSpMk id="161" creationId="{D7077C06-ECB6-4FA2-B4AC-D9CD010FC0FE}"/>
          </ac:grpSpMkLst>
        </pc:grpChg>
        <pc:cxnChg chg="del">
          <ac:chgData name="Ha Doan Ngoc" userId="342a0910-51f5-4518-8ca6-5a0fd22f4f38" providerId="ADAL" clId="{E8F6AEB0-8055-48EA-8171-B89456865693}" dt="2024-06-20T04:43:49.132" v="2026" actId="21"/>
          <ac:cxnSpMkLst>
            <pc:docMk/>
            <pc:sldMk cId="2991954100" sldId="3518"/>
            <ac:cxnSpMk id="32" creationId="{B0E5664A-2587-474D-8C96-9FB574EF9257}"/>
          </ac:cxnSpMkLst>
        </pc:cxnChg>
        <pc:cxnChg chg="del">
          <ac:chgData name="Ha Doan Ngoc" userId="342a0910-51f5-4518-8ca6-5a0fd22f4f38" providerId="ADAL" clId="{E8F6AEB0-8055-48EA-8171-B89456865693}" dt="2024-06-20T04:43:49.132" v="2026" actId="21"/>
          <ac:cxnSpMkLst>
            <pc:docMk/>
            <pc:sldMk cId="2991954100" sldId="3518"/>
            <ac:cxnSpMk id="33" creationId="{F4D078BD-F1EB-450D-8847-6602CC487424}"/>
          </ac:cxnSpMkLst>
        </pc:cxnChg>
        <pc:cxnChg chg="del">
          <ac:chgData name="Ha Doan Ngoc" userId="342a0910-51f5-4518-8ca6-5a0fd22f4f38" providerId="ADAL" clId="{E8F6AEB0-8055-48EA-8171-B89456865693}" dt="2024-06-20T04:43:49.132" v="2026" actId="21"/>
          <ac:cxnSpMkLst>
            <pc:docMk/>
            <pc:sldMk cId="2991954100" sldId="3518"/>
            <ac:cxnSpMk id="89" creationId="{ED19FAFC-EBBE-47D6-B595-81D1FF21CF80}"/>
          </ac:cxnSpMkLst>
        </pc:cxnChg>
        <pc:cxnChg chg="del">
          <ac:chgData name="Ha Doan Ngoc" userId="342a0910-51f5-4518-8ca6-5a0fd22f4f38" providerId="ADAL" clId="{E8F6AEB0-8055-48EA-8171-B89456865693}" dt="2024-06-20T04:43:49.132" v="2026" actId="21"/>
          <ac:cxnSpMkLst>
            <pc:docMk/>
            <pc:sldMk cId="2991954100" sldId="3518"/>
            <ac:cxnSpMk id="91" creationId="{B56C42CA-4A21-48A3-8538-5712F7B02BA2}"/>
          </ac:cxnSpMkLst>
        </pc:cxnChg>
        <pc:cxnChg chg="del">
          <ac:chgData name="Ha Doan Ngoc" userId="342a0910-51f5-4518-8ca6-5a0fd22f4f38" providerId="ADAL" clId="{E8F6AEB0-8055-48EA-8171-B89456865693}" dt="2024-06-20T04:43:49.132" v="2026" actId="21"/>
          <ac:cxnSpMkLst>
            <pc:docMk/>
            <pc:sldMk cId="2991954100" sldId="3518"/>
            <ac:cxnSpMk id="92" creationId="{2F990034-10B1-4261-A26E-07919BAB7697}"/>
          </ac:cxnSpMkLst>
        </pc:cxnChg>
        <pc:cxnChg chg="del">
          <ac:chgData name="Ha Doan Ngoc" userId="342a0910-51f5-4518-8ca6-5a0fd22f4f38" providerId="ADAL" clId="{E8F6AEB0-8055-48EA-8171-B89456865693}" dt="2024-06-20T04:43:49.132" v="2026" actId="21"/>
          <ac:cxnSpMkLst>
            <pc:docMk/>
            <pc:sldMk cId="2991954100" sldId="3518"/>
            <ac:cxnSpMk id="234" creationId="{4040D488-C3C5-4ED9-83C7-8D66FFA8FCB7}"/>
          </ac:cxnSpMkLst>
        </pc:cxnChg>
        <pc:cxnChg chg="del">
          <ac:chgData name="Ha Doan Ngoc" userId="342a0910-51f5-4518-8ca6-5a0fd22f4f38" providerId="ADAL" clId="{E8F6AEB0-8055-48EA-8171-B89456865693}" dt="2024-06-20T04:43:49.132" v="2026" actId="21"/>
          <ac:cxnSpMkLst>
            <pc:docMk/>
            <pc:sldMk cId="2991954100" sldId="3518"/>
            <ac:cxnSpMk id="235" creationId="{E2C4565D-91DA-4052-8157-542C37E1E64F}"/>
          </ac:cxnSpMkLst>
        </pc:cxnChg>
      </pc:sldChg>
      <pc:sldChg chg="addSp delSp modSp mod">
        <pc:chgData name="Ha Doan Ngoc" userId="342a0910-51f5-4518-8ca6-5a0fd22f4f38" providerId="ADAL" clId="{E8F6AEB0-8055-48EA-8171-B89456865693}" dt="2024-06-20T06:29:06.261" v="2557" actId="20577"/>
        <pc:sldMkLst>
          <pc:docMk/>
          <pc:sldMk cId="564819255" sldId="3519"/>
        </pc:sldMkLst>
        <pc:spChg chg="add mod">
          <ac:chgData name="Ha Doan Ngoc" userId="342a0910-51f5-4518-8ca6-5a0fd22f4f38" providerId="ADAL" clId="{E8F6AEB0-8055-48EA-8171-B89456865693}" dt="2024-06-20T04:43:05.890" v="2019"/>
          <ac:spMkLst>
            <pc:docMk/>
            <pc:sldMk cId="564819255" sldId="3519"/>
            <ac:spMk id="2" creationId="{FD895110-E19C-18A7-13BC-176426340C4E}"/>
          </ac:spMkLst>
        </pc:spChg>
        <pc:spChg chg="add mod">
          <ac:chgData name="Ha Doan Ngoc" userId="342a0910-51f5-4518-8ca6-5a0fd22f4f38" providerId="ADAL" clId="{E8F6AEB0-8055-48EA-8171-B89456865693}" dt="2024-06-20T04:43:05.890" v="2019"/>
          <ac:spMkLst>
            <pc:docMk/>
            <pc:sldMk cId="564819255" sldId="3519"/>
            <ac:spMk id="4" creationId="{745FD902-80BF-096D-019B-5F31AEC6D296}"/>
          </ac:spMkLst>
        </pc:spChg>
        <pc:spChg chg="add mod">
          <ac:chgData name="Ha Doan Ngoc" userId="342a0910-51f5-4518-8ca6-5a0fd22f4f38" providerId="ADAL" clId="{E8F6AEB0-8055-48EA-8171-B89456865693}" dt="2024-06-20T04:43:05.890" v="2019"/>
          <ac:spMkLst>
            <pc:docMk/>
            <pc:sldMk cId="564819255" sldId="3519"/>
            <ac:spMk id="5" creationId="{10E82AB0-835D-F083-DC42-8FEB9C9A18CD}"/>
          </ac:spMkLst>
        </pc:spChg>
        <pc:spChg chg="add mod">
          <ac:chgData name="Ha Doan Ngoc" userId="342a0910-51f5-4518-8ca6-5a0fd22f4f38" providerId="ADAL" clId="{E8F6AEB0-8055-48EA-8171-B89456865693}" dt="2024-06-20T04:43:05.890" v="2019"/>
          <ac:spMkLst>
            <pc:docMk/>
            <pc:sldMk cId="564819255" sldId="3519"/>
            <ac:spMk id="7" creationId="{78B7F91E-C226-92EA-41A9-1F1B67189C14}"/>
          </ac:spMkLst>
        </pc:spChg>
        <pc:spChg chg="add mod">
          <ac:chgData name="Ha Doan Ngoc" userId="342a0910-51f5-4518-8ca6-5a0fd22f4f38" providerId="ADAL" clId="{E8F6AEB0-8055-48EA-8171-B89456865693}" dt="2024-06-20T04:43:05.890" v="2019"/>
          <ac:spMkLst>
            <pc:docMk/>
            <pc:sldMk cId="564819255" sldId="3519"/>
            <ac:spMk id="9" creationId="{97B68DE2-E38B-349D-1A43-6AA06BCB30B2}"/>
          </ac:spMkLst>
        </pc:spChg>
        <pc:spChg chg="mod">
          <ac:chgData name="Ha Doan Ngoc" userId="342a0910-51f5-4518-8ca6-5a0fd22f4f38" providerId="ADAL" clId="{E8F6AEB0-8055-48EA-8171-B89456865693}" dt="2024-06-20T04:43:05.890" v="2019"/>
          <ac:spMkLst>
            <pc:docMk/>
            <pc:sldMk cId="564819255" sldId="3519"/>
            <ac:spMk id="11" creationId="{5B8DB2C3-25F5-B806-2F42-DA48720DBEB1}"/>
          </ac:spMkLst>
        </pc:spChg>
        <pc:spChg chg="del">
          <ac:chgData name="Ha Doan Ngoc" userId="342a0910-51f5-4518-8ca6-5a0fd22f4f38" providerId="ADAL" clId="{E8F6AEB0-8055-48EA-8171-B89456865693}" dt="2024-06-20T04:42:34.445" v="2006" actId="478"/>
          <ac:spMkLst>
            <pc:docMk/>
            <pc:sldMk cId="564819255" sldId="3519"/>
            <ac:spMk id="13" creationId="{E169B0A2-3B09-B247-3515-191660D1E633}"/>
          </ac:spMkLst>
        </pc:spChg>
        <pc:spChg chg="del">
          <ac:chgData name="Ha Doan Ngoc" userId="342a0910-51f5-4518-8ca6-5a0fd22f4f38" providerId="ADAL" clId="{E8F6AEB0-8055-48EA-8171-B89456865693}" dt="2024-06-20T04:42:34.445" v="2006" actId="478"/>
          <ac:spMkLst>
            <pc:docMk/>
            <pc:sldMk cId="564819255" sldId="3519"/>
            <ac:spMk id="14" creationId="{8406D22F-208A-4F49-A7DC-38E6C6A7E6A0}"/>
          </ac:spMkLst>
        </pc:spChg>
        <pc:spChg chg="mod">
          <ac:chgData name="Ha Doan Ngoc" userId="342a0910-51f5-4518-8ca6-5a0fd22f4f38" providerId="ADAL" clId="{E8F6AEB0-8055-48EA-8171-B89456865693}" dt="2024-06-20T04:43:05.890" v="2019"/>
          <ac:spMkLst>
            <pc:docMk/>
            <pc:sldMk cId="564819255" sldId="3519"/>
            <ac:spMk id="18" creationId="{5FD42D14-6C47-03FF-B137-0D5257AA18FF}"/>
          </ac:spMkLst>
        </pc:spChg>
        <pc:spChg chg="mod">
          <ac:chgData name="Ha Doan Ngoc" userId="342a0910-51f5-4518-8ca6-5a0fd22f4f38" providerId="ADAL" clId="{E8F6AEB0-8055-48EA-8171-B89456865693}" dt="2024-06-20T04:43:05.890" v="2019"/>
          <ac:spMkLst>
            <pc:docMk/>
            <pc:sldMk cId="564819255" sldId="3519"/>
            <ac:spMk id="19" creationId="{A11BAB19-243B-5FD1-4C0A-EAEB47CC60AA}"/>
          </ac:spMkLst>
        </pc:spChg>
        <pc:spChg chg="mod">
          <ac:chgData name="Ha Doan Ngoc" userId="342a0910-51f5-4518-8ca6-5a0fd22f4f38" providerId="ADAL" clId="{E8F6AEB0-8055-48EA-8171-B89456865693}" dt="2024-06-20T04:43:05.890" v="2019"/>
          <ac:spMkLst>
            <pc:docMk/>
            <pc:sldMk cId="564819255" sldId="3519"/>
            <ac:spMk id="20" creationId="{4D036E7C-F76A-B6C3-4EB0-61D0947EED81}"/>
          </ac:spMkLst>
        </pc:spChg>
        <pc:spChg chg="mod">
          <ac:chgData name="Ha Doan Ngoc" userId="342a0910-51f5-4518-8ca6-5a0fd22f4f38" providerId="ADAL" clId="{E8F6AEB0-8055-48EA-8171-B89456865693}" dt="2024-06-20T04:43:05.890" v="2019"/>
          <ac:spMkLst>
            <pc:docMk/>
            <pc:sldMk cId="564819255" sldId="3519"/>
            <ac:spMk id="21" creationId="{E748A415-98F2-81FF-0CDC-366B0D492E77}"/>
          </ac:spMkLst>
        </pc:spChg>
        <pc:spChg chg="mod">
          <ac:chgData name="Ha Doan Ngoc" userId="342a0910-51f5-4518-8ca6-5a0fd22f4f38" providerId="ADAL" clId="{E8F6AEB0-8055-48EA-8171-B89456865693}" dt="2024-06-20T04:43:05.890" v="2019"/>
          <ac:spMkLst>
            <pc:docMk/>
            <pc:sldMk cId="564819255" sldId="3519"/>
            <ac:spMk id="22" creationId="{7235F9ED-3972-3FE5-720F-B8A0515078FB}"/>
          </ac:spMkLst>
        </pc:spChg>
        <pc:spChg chg="mod">
          <ac:chgData name="Ha Doan Ngoc" userId="342a0910-51f5-4518-8ca6-5a0fd22f4f38" providerId="ADAL" clId="{E8F6AEB0-8055-48EA-8171-B89456865693}" dt="2024-06-20T04:43:05.890" v="2019"/>
          <ac:spMkLst>
            <pc:docMk/>
            <pc:sldMk cId="564819255" sldId="3519"/>
            <ac:spMk id="24" creationId="{D18E40F1-1BE3-ACE6-05F9-2DBE5432288D}"/>
          </ac:spMkLst>
        </pc:spChg>
        <pc:spChg chg="mod">
          <ac:chgData name="Ha Doan Ngoc" userId="342a0910-51f5-4518-8ca6-5a0fd22f4f38" providerId="ADAL" clId="{E8F6AEB0-8055-48EA-8171-B89456865693}" dt="2024-06-20T04:43:05.890" v="2019"/>
          <ac:spMkLst>
            <pc:docMk/>
            <pc:sldMk cId="564819255" sldId="3519"/>
            <ac:spMk id="26" creationId="{794CE358-87C7-E6A6-7AE2-AEF435A49E53}"/>
          </ac:spMkLst>
        </pc:spChg>
        <pc:spChg chg="mod">
          <ac:chgData name="Ha Doan Ngoc" userId="342a0910-51f5-4518-8ca6-5a0fd22f4f38" providerId="ADAL" clId="{E8F6AEB0-8055-48EA-8171-B89456865693}" dt="2024-06-20T04:43:05.890" v="2019"/>
          <ac:spMkLst>
            <pc:docMk/>
            <pc:sldMk cId="564819255" sldId="3519"/>
            <ac:spMk id="27" creationId="{A45570D6-7936-4405-79FF-3DBF5C88D969}"/>
          </ac:spMkLst>
        </pc:spChg>
        <pc:spChg chg="mod">
          <ac:chgData name="Ha Doan Ngoc" userId="342a0910-51f5-4518-8ca6-5a0fd22f4f38" providerId="ADAL" clId="{E8F6AEB0-8055-48EA-8171-B89456865693}" dt="2024-06-20T04:43:05.890" v="2019"/>
          <ac:spMkLst>
            <pc:docMk/>
            <pc:sldMk cId="564819255" sldId="3519"/>
            <ac:spMk id="28" creationId="{9573DC4E-9FB5-BDDE-29F7-6FE69959A184}"/>
          </ac:spMkLst>
        </pc:spChg>
        <pc:spChg chg="mod">
          <ac:chgData name="Ha Doan Ngoc" userId="342a0910-51f5-4518-8ca6-5a0fd22f4f38" providerId="ADAL" clId="{E8F6AEB0-8055-48EA-8171-B89456865693}" dt="2024-06-20T04:43:05.890" v="2019"/>
          <ac:spMkLst>
            <pc:docMk/>
            <pc:sldMk cId="564819255" sldId="3519"/>
            <ac:spMk id="30" creationId="{5B884FA5-B104-5631-FDB4-E6F61877A22C}"/>
          </ac:spMkLst>
        </pc:spChg>
        <pc:spChg chg="mod">
          <ac:chgData name="Ha Doan Ngoc" userId="342a0910-51f5-4518-8ca6-5a0fd22f4f38" providerId="ADAL" clId="{E8F6AEB0-8055-48EA-8171-B89456865693}" dt="2024-06-20T04:43:05.890" v="2019"/>
          <ac:spMkLst>
            <pc:docMk/>
            <pc:sldMk cId="564819255" sldId="3519"/>
            <ac:spMk id="31" creationId="{84756ECF-A558-2AD6-89FF-25CF9C77E9C9}"/>
          </ac:spMkLst>
        </pc:spChg>
        <pc:spChg chg="add mod">
          <ac:chgData name="Ha Doan Ngoc" userId="342a0910-51f5-4518-8ca6-5a0fd22f4f38" providerId="ADAL" clId="{E8F6AEB0-8055-48EA-8171-B89456865693}" dt="2024-06-20T04:43:05.890" v="2019"/>
          <ac:spMkLst>
            <pc:docMk/>
            <pc:sldMk cId="564819255" sldId="3519"/>
            <ac:spMk id="35" creationId="{A0C56BA1-66A4-4547-C874-4C1604BE41C5}"/>
          </ac:spMkLst>
        </pc:spChg>
        <pc:spChg chg="add mod">
          <ac:chgData name="Ha Doan Ngoc" userId="342a0910-51f5-4518-8ca6-5a0fd22f4f38" providerId="ADAL" clId="{E8F6AEB0-8055-48EA-8171-B89456865693}" dt="2024-06-20T04:43:05.890" v="2019"/>
          <ac:spMkLst>
            <pc:docMk/>
            <pc:sldMk cId="564819255" sldId="3519"/>
            <ac:spMk id="37" creationId="{D0D2FA20-7C9C-5265-A77D-21E5246440F1}"/>
          </ac:spMkLst>
        </pc:spChg>
        <pc:spChg chg="add mod">
          <ac:chgData name="Ha Doan Ngoc" userId="342a0910-51f5-4518-8ca6-5a0fd22f4f38" providerId="ADAL" clId="{E8F6AEB0-8055-48EA-8171-B89456865693}" dt="2024-06-20T04:43:05.890" v="2019"/>
          <ac:spMkLst>
            <pc:docMk/>
            <pc:sldMk cId="564819255" sldId="3519"/>
            <ac:spMk id="39" creationId="{E3B1DB7A-9ADC-F293-DFF7-38A3CD83D57E}"/>
          </ac:spMkLst>
        </pc:spChg>
        <pc:spChg chg="add mod">
          <ac:chgData name="Ha Doan Ngoc" userId="342a0910-51f5-4518-8ca6-5a0fd22f4f38" providerId="ADAL" clId="{E8F6AEB0-8055-48EA-8171-B89456865693}" dt="2024-06-20T04:43:05.890" v="2019"/>
          <ac:spMkLst>
            <pc:docMk/>
            <pc:sldMk cId="564819255" sldId="3519"/>
            <ac:spMk id="40" creationId="{2CE46E70-7936-FD07-416C-3D38C3BA5142}"/>
          </ac:spMkLst>
        </pc:spChg>
        <pc:spChg chg="add mod">
          <ac:chgData name="Ha Doan Ngoc" userId="342a0910-51f5-4518-8ca6-5a0fd22f4f38" providerId="ADAL" clId="{E8F6AEB0-8055-48EA-8171-B89456865693}" dt="2024-06-20T04:43:05.890" v="2019"/>
          <ac:spMkLst>
            <pc:docMk/>
            <pc:sldMk cId="564819255" sldId="3519"/>
            <ac:spMk id="42" creationId="{ABACCEAA-20EE-8342-35F1-6BEB151A6170}"/>
          </ac:spMkLst>
        </pc:spChg>
        <pc:spChg chg="mod">
          <ac:chgData name="Ha Doan Ngoc" userId="342a0910-51f5-4518-8ca6-5a0fd22f4f38" providerId="ADAL" clId="{E8F6AEB0-8055-48EA-8171-B89456865693}" dt="2024-06-20T04:43:05.890" v="2019"/>
          <ac:spMkLst>
            <pc:docMk/>
            <pc:sldMk cId="564819255" sldId="3519"/>
            <ac:spMk id="44" creationId="{8E5F5D8E-2CAF-2B4F-70C7-F0C2462397E8}"/>
          </ac:spMkLst>
        </pc:spChg>
        <pc:spChg chg="mod">
          <ac:chgData name="Ha Doan Ngoc" userId="342a0910-51f5-4518-8ca6-5a0fd22f4f38" providerId="ADAL" clId="{E8F6AEB0-8055-48EA-8171-B89456865693}" dt="2024-06-20T04:43:05.890" v="2019"/>
          <ac:spMkLst>
            <pc:docMk/>
            <pc:sldMk cId="564819255" sldId="3519"/>
            <ac:spMk id="45" creationId="{7D0C3F05-3436-1211-36D4-0D8C3B3FED1C}"/>
          </ac:spMkLst>
        </pc:spChg>
        <pc:spChg chg="mod">
          <ac:chgData name="Ha Doan Ngoc" userId="342a0910-51f5-4518-8ca6-5a0fd22f4f38" providerId="ADAL" clId="{E8F6AEB0-8055-48EA-8171-B89456865693}" dt="2024-06-20T04:43:05.890" v="2019"/>
          <ac:spMkLst>
            <pc:docMk/>
            <pc:sldMk cId="564819255" sldId="3519"/>
            <ac:spMk id="46" creationId="{91FA9C63-0D3B-ED15-812A-E5C945CCDC9F}"/>
          </ac:spMkLst>
        </pc:spChg>
        <pc:spChg chg="mod">
          <ac:chgData name="Ha Doan Ngoc" userId="342a0910-51f5-4518-8ca6-5a0fd22f4f38" providerId="ADAL" clId="{E8F6AEB0-8055-48EA-8171-B89456865693}" dt="2024-06-20T04:43:05.890" v="2019"/>
          <ac:spMkLst>
            <pc:docMk/>
            <pc:sldMk cId="564819255" sldId="3519"/>
            <ac:spMk id="48" creationId="{208F6410-6F65-6703-807E-42CC9520192C}"/>
          </ac:spMkLst>
        </pc:spChg>
        <pc:spChg chg="add mod">
          <ac:chgData name="Ha Doan Ngoc" userId="342a0910-51f5-4518-8ca6-5a0fd22f4f38" providerId="ADAL" clId="{E8F6AEB0-8055-48EA-8171-B89456865693}" dt="2024-06-20T04:43:05.890" v="2019"/>
          <ac:spMkLst>
            <pc:docMk/>
            <pc:sldMk cId="564819255" sldId="3519"/>
            <ac:spMk id="50" creationId="{399FBFC3-E189-81A7-140F-14A77B627493}"/>
          </ac:spMkLst>
        </pc:spChg>
        <pc:spChg chg="add mod">
          <ac:chgData name="Ha Doan Ngoc" userId="342a0910-51f5-4518-8ca6-5a0fd22f4f38" providerId="ADAL" clId="{E8F6AEB0-8055-48EA-8171-B89456865693}" dt="2024-06-20T04:43:05.890" v="2019"/>
          <ac:spMkLst>
            <pc:docMk/>
            <pc:sldMk cId="564819255" sldId="3519"/>
            <ac:spMk id="53" creationId="{6D68CBE2-4BB8-2D8B-B7C3-F78863F73B75}"/>
          </ac:spMkLst>
        </pc:spChg>
        <pc:spChg chg="add mod">
          <ac:chgData name="Ha Doan Ngoc" userId="342a0910-51f5-4518-8ca6-5a0fd22f4f38" providerId="ADAL" clId="{E8F6AEB0-8055-48EA-8171-B89456865693}" dt="2024-06-20T04:43:05.890" v="2019"/>
          <ac:spMkLst>
            <pc:docMk/>
            <pc:sldMk cId="564819255" sldId="3519"/>
            <ac:spMk id="54" creationId="{A6AB61B1-ADF5-9B21-12FC-1A7F2BAB99C8}"/>
          </ac:spMkLst>
        </pc:spChg>
        <pc:spChg chg="add mod">
          <ac:chgData name="Ha Doan Ngoc" userId="342a0910-51f5-4518-8ca6-5a0fd22f4f38" providerId="ADAL" clId="{E8F6AEB0-8055-48EA-8171-B89456865693}" dt="2024-06-20T04:43:05.890" v="2019"/>
          <ac:spMkLst>
            <pc:docMk/>
            <pc:sldMk cId="564819255" sldId="3519"/>
            <ac:spMk id="56" creationId="{CE938F80-D12B-C67B-9093-65EFBE8DE84C}"/>
          </ac:spMkLst>
        </pc:spChg>
        <pc:spChg chg="add mod">
          <ac:chgData name="Ha Doan Ngoc" userId="342a0910-51f5-4518-8ca6-5a0fd22f4f38" providerId="ADAL" clId="{E8F6AEB0-8055-48EA-8171-B89456865693}" dt="2024-06-20T04:43:05.890" v="2019"/>
          <ac:spMkLst>
            <pc:docMk/>
            <pc:sldMk cId="564819255" sldId="3519"/>
            <ac:spMk id="58" creationId="{0217F79B-E84C-750F-C562-B1DF4172690C}"/>
          </ac:spMkLst>
        </pc:spChg>
        <pc:spChg chg="mod">
          <ac:chgData name="Ha Doan Ngoc" userId="342a0910-51f5-4518-8ca6-5a0fd22f4f38" providerId="ADAL" clId="{E8F6AEB0-8055-48EA-8171-B89456865693}" dt="2024-06-20T04:42:55.685" v="2018" actId="207"/>
          <ac:spMkLst>
            <pc:docMk/>
            <pc:sldMk cId="564819255" sldId="3519"/>
            <ac:spMk id="61" creationId="{3BF3F67E-CECD-4D9F-ADE7-34399F398B8F}"/>
          </ac:spMkLst>
        </pc:spChg>
        <pc:spChg chg="del">
          <ac:chgData name="Ha Doan Ngoc" userId="342a0910-51f5-4518-8ca6-5a0fd22f4f38" providerId="ADAL" clId="{E8F6AEB0-8055-48EA-8171-B89456865693}" dt="2024-06-20T04:42:34.445" v="2006" actId="478"/>
          <ac:spMkLst>
            <pc:docMk/>
            <pc:sldMk cId="564819255" sldId="3519"/>
            <ac:spMk id="82" creationId="{8545C9B7-39F4-4622-8492-D18826BD1B95}"/>
          </ac:spMkLst>
        </pc:spChg>
        <pc:spChg chg="mod">
          <ac:chgData name="Ha Doan Ngoc" userId="342a0910-51f5-4518-8ca6-5a0fd22f4f38" providerId="ADAL" clId="{E8F6AEB0-8055-48EA-8171-B89456865693}" dt="2024-06-20T04:43:05.890" v="2019"/>
          <ac:spMkLst>
            <pc:docMk/>
            <pc:sldMk cId="564819255" sldId="3519"/>
            <ac:spMk id="86" creationId="{764FA952-AECF-68A2-64C7-0D6FB7AD0916}"/>
          </ac:spMkLst>
        </pc:spChg>
        <pc:spChg chg="mod">
          <ac:chgData name="Ha Doan Ngoc" userId="342a0910-51f5-4518-8ca6-5a0fd22f4f38" providerId="ADAL" clId="{E8F6AEB0-8055-48EA-8171-B89456865693}" dt="2024-06-20T04:46:47.903" v="2061" actId="20577"/>
          <ac:spMkLst>
            <pc:docMk/>
            <pc:sldMk cId="564819255" sldId="3519"/>
            <ac:spMk id="87" creationId="{A2593512-2A8B-4541-BA92-3B92A61B7C81}"/>
          </ac:spMkLst>
        </pc:spChg>
        <pc:spChg chg="mod">
          <ac:chgData name="Ha Doan Ngoc" userId="342a0910-51f5-4518-8ca6-5a0fd22f4f38" providerId="ADAL" clId="{E8F6AEB0-8055-48EA-8171-B89456865693}" dt="2024-06-20T04:43:05.890" v="2019"/>
          <ac:spMkLst>
            <pc:docMk/>
            <pc:sldMk cId="564819255" sldId="3519"/>
            <ac:spMk id="88" creationId="{CB182282-E16A-AB8F-3E81-483FDD07F1C9}"/>
          </ac:spMkLst>
        </pc:spChg>
        <pc:spChg chg="mod">
          <ac:chgData name="Ha Doan Ngoc" userId="342a0910-51f5-4518-8ca6-5a0fd22f4f38" providerId="ADAL" clId="{E8F6AEB0-8055-48EA-8171-B89456865693}" dt="2024-06-20T04:43:05.890" v="2019"/>
          <ac:spMkLst>
            <pc:docMk/>
            <pc:sldMk cId="564819255" sldId="3519"/>
            <ac:spMk id="89" creationId="{294A13F0-3B31-0FE2-F88A-D6737155F20B}"/>
          </ac:spMkLst>
        </pc:spChg>
        <pc:spChg chg="mod">
          <ac:chgData name="Ha Doan Ngoc" userId="342a0910-51f5-4518-8ca6-5a0fd22f4f38" providerId="ADAL" clId="{E8F6AEB0-8055-48EA-8171-B89456865693}" dt="2024-06-20T04:43:05.890" v="2019"/>
          <ac:spMkLst>
            <pc:docMk/>
            <pc:sldMk cId="564819255" sldId="3519"/>
            <ac:spMk id="90" creationId="{E9AFE993-9588-9B7B-540D-3F9D494189A6}"/>
          </ac:spMkLst>
        </pc:spChg>
        <pc:spChg chg="mod">
          <ac:chgData name="Ha Doan Ngoc" userId="342a0910-51f5-4518-8ca6-5a0fd22f4f38" providerId="ADAL" clId="{E8F6AEB0-8055-48EA-8171-B89456865693}" dt="2024-06-20T04:43:05.890" v="2019"/>
          <ac:spMkLst>
            <pc:docMk/>
            <pc:sldMk cId="564819255" sldId="3519"/>
            <ac:spMk id="92" creationId="{3177D3B9-7B2A-EEDF-3087-9B5F65482C76}"/>
          </ac:spMkLst>
        </pc:spChg>
        <pc:spChg chg="mod">
          <ac:chgData name="Ha Doan Ngoc" userId="342a0910-51f5-4518-8ca6-5a0fd22f4f38" providerId="ADAL" clId="{E8F6AEB0-8055-48EA-8171-B89456865693}" dt="2024-06-20T04:43:05.890" v="2019"/>
          <ac:spMkLst>
            <pc:docMk/>
            <pc:sldMk cId="564819255" sldId="3519"/>
            <ac:spMk id="94" creationId="{0CE15745-174D-F6D0-C4CD-F437EB43C3D6}"/>
          </ac:spMkLst>
        </pc:spChg>
        <pc:spChg chg="mod">
          <ac:chgData name="Ha Doan Ngoc" userId="342a0910-51f5-4518-8ca6-5a0fd22f4f38" providerId="ADAL" clId="{E8F6AEB0-8055-48EA-8171-B89456865693}" dt="2024-06-20T04:43:05.890" v="2019"/>
          <ac:spMkLst>
            <pc:docMk/>
            <pc:sldMk cId="564819255" sldId="3519"/>
            <ac:spMk id="100" creationId="{7C2A9E64-DF0F-6932-214E-B62FD981E1E0}"/>
          </ac:spMkLst>
        </pc:spChg>
        <pc:spChg chg="mod">
          <ac:chgData name="Ha Doan Ngoc" userId="342a0910-51f5-4518-8ca6-5a0fd22f4f38" providerId="ADAL" clId="{E8F6AEB0-8055-48EA-8171-B89456865693}" dt="2024-06-20T04:43:05.890" v="2019"/>
          <ac:spMkLst>
            <pc:docMk/>
            <pc:sldMk cId="564819255" sldId="3519"/>
            <ac:spMk id="101" creationId="{4FC905AB-3220-6739-9C4D-643318338DD2}"/>
          </ac:spMkLst>
        </pc:spChg>
        <pc:spChg chg="mod">
          <ac:chgData name="Ha Doan Ngoc" userId="342a0910-51f5-4518-8ca6-5a0fd22f4f38" providerId="ADAL" clId="{E8F6AEB0-8055-48EA-8171-B89456865693}" dt="2024-06-20T04:43:05.890" v="2019"/>
          <ac:spMkLst>
            <pc:docMk/>
            <pc:sldMk cId="564819255" sldId="3519"/>
            <ac:spMk id="102" creationId="{1B90E2E5-048A-FAD8-FE43-17E02E5B249C}"/>
          </ac:spMkLst>
        </pc:spChg>
        <pc:spChg chg="mod">
          <ac:chgData name="Ha Doan Ngoc" userId="342a0910-51f5-4518-8ca6-5a0fd22f4f38" providerId="ADAL" clId="{E8F6AEB0-8055-48EA-8171-B89456865693}" dt="2024-06-20T04:43:05.890" v="2019"/>
          <ac:spMkLst>
            <pc:docMk/>
            <pc:sldMk cId="564819255" sldId="3519"/>
            <ac:spMk id="103" creationId="{952A4A4C-7FBE-F667-2066-0598C54D097A}"/>
          </ac:spMkLst>
        </pc:spChg>
        <pc:spChg chg="mod">
          <ac:chgData name="Ha Doan Ngoc" userId="342a0910-51f5-4518-8ca6-5a0fd22f4f38" providerId="ADAL" clId="{E8F6AEB0-8055-48EA-8171-B89456865693}" dt="2024-06-20T04:43:05.890" v="2019"/>
          <ac:spMkLst>
            <pc:docMk/>
            <pc:sldMk cId="564819255" sldId="3519"/>
            <ac:spMk id="104" creationId="{4C73B83A-FFFF-6A0F-0FCE-D386ED3E737C}"/>
          </ac:spMkLst>
        </pc:spChg>
        <pc:spChg chg="mod">
          <ac:chgData name="Ha Doan Ngoc" userId="342a0910-51f5-4518-8ca6-5a0fd22f4f38" providerId="ADAL" clId="{E8F6AEB0-8055-48EA-8171-B89456865693}" dt="2024-06-20T04:43:05.890" v="2019"/>
          <ac:spMkLst>
            <pc:docMk/>
            <pc:sldMk cId="564819255" sldId="3519"/>
            <ac:spMk id="105" creationId="{79F0BF4C-E8C4-CB76-E776-1AFE47C57ADA}"/>
          </ac:spMkLst>
        </pc:spChg>
        <pc:spChg chg="del">
          <ac:chgData name="Ha Doan Ngoc" userId="342a0910-51f5-4518-8ca6-5a0fd22f4f38" providerId="ADAL" clId="{E8F6AEB0-8055-48EA-8171-B89456865693}" dt="2024-06-20T04:42:34.445" v="2006" actId="478"/>
          <ac:spMkLst>
            <pc:docMk/>
            <pc:sldMk cId="564819255" sldId="3519"/>
            <ac:spMk id="107" creationId="{3DEC2954-1369-87EB-6D69-25EBE71C474D}"/>
          </ac:spMkLst>
        </pc:spChg>
        <pc:spChg chg="mod">
          <ac:chgData name="Ha Doan Ngoc" userId="342a0910-51f5-4518-8ca6-5a0fd22f4f38" providerId="ADAL" clId="{E8F6AEB0-8055-48EA-8171-B89456865693}" dt="2024-06-20T04:43:05.890" v="2019"/>
          <ac:spMkLst>
            <pc:docMk/>
            <pc:sldMk cId="564819255" sldId="3519"/>
            <ac:spMk id="113" creationId="{ED55EC53-0C80-ABAD-7199-3FED869E46E6}"/>
          </ac:spMkLst>
        </pc:spChg>
        <pc:spChg chg="mod">
          <ac:chgData name="Ha Doan Ngoc" userId="342a0910-51f5-4518-8ca6-5a0fd22f4f38" providerId="ADAL" clId="{E8F6AEB0-8055-48EA-8171-B89456865693}" dt="2024-06-20T04:43:05.890" v="2019"/>
          <ac:spMkLst>
            <pc:docMk/>
            <pc:sldMk cId="564819255" sldId="3519"/>
            <ac:spMk id="114" creationId="{C27FB321-8B14-91F3-02CE-082B5464F31A}"/>
          </ac:spMkLst>
        </pc:spChg>
        <pc:spChg chg="mod">
          <ac:chgData name="Ha Doan Ngoc" userId="342a0910-51f5-4518-8ca6-5a0fd22f4f38" providerId="ADAL" clId="{E8F6AEB0-8055-48EA-8171-B89456865693}" dt="2024-06-20T04:43:05.890" v="2019"/>
          <ac:spMkLst>
            <pc:docMk/>
            <pc:sldMk cId="564819255" sldId="3519"/>
            <ac:spMk id="115" creationId="{CE01CB2B-385D-CC3D-167C-8DD373254E60}"/>
          </ac:spMkLst>
        </pc:spChg>
        <pc:spChg chg="mod">
          <ac:chgData name="Ha Doan Ngoc" userId="342a0910-51f5-4518-8ca6-5a0fd22f4f38" providerId="ADAL" clId="{E8F6AEB0-8055-48EA-8171-B89456865693}" dt="2024-06-20T04:43:05.890" v="2019"/>
          <ac:spMkLst>
            <pc:docMk/>
            <pc:sldMk cId="564819255" sldId="3519"/>
            <ac:spMk id="119" creationId="{7C294674-5C11-2B9C-9905-6F0F56A27BA1}"/>
          </ac:spMkLst>
        </pc:spChg>
        <pc:spChg chg="mod">
          <ac:chgData name="Ha Doan Ngoc" userId="342a0910-51f5-4518-8ca6-5a0fd22f4f38" providerId="ADAL" clId="{E8F6AEB0-8055-48EA-8171-B89456865693}" dt="2024-06-20T04:43:05.890" v="2019"/>
          <ac:spMkLst>
            <pc:docMk/>
            <pc:sldMk cId="564819255" sldId="3519"/>
            <ac:spMk id="120" creationId="{98BFE6D8-7937-40B1-D798-1969E9C9C726}"/>
          </ac:spMkLst>
        </pc:spChg>
        <pc:spChg chg="mod">
          <ac:chgData name="Ha Doan Ngoc" userId="342a0910-51f5-4518-8ca6-5a0fd22f4f38" providerId="ADAL" clId="{E8F6AEB0-8055-48EA-8171-B89456865693}" dt="2024-06-20T04:43:05.890" v="2019"/>
          <ac:spMkLst>
            <pc:docMk/>
            <pc:sldMk cId="564819255" sldId="3519"/>
            <ac:spMk id="121" creationId="{A947194E-AD55-DB16-EA60-956BC7E4A52C}"/>
          </ac:spMkLst>
        </pc:spChg>
        <pc:spChg chg="mod">
          <ac:chgData name="Ha Doan Ngoc" userId="342a0910-51f5-4518-8ca6-5a0fd22f4f38" providerId="ADAL" clId="{E8F6AEB0-8055-48EA-8171-B89456865693}" dt="2024-06-20T04:43:05.890" v="2019"/>
          <ac:spMkLst>
            <pc:docMk/>
            <pc:sldMk cId="564819255" sldId="3519"/>
            <ac:spMk id="122" creationId="{581AE982-1735-6544-A3A5-EED4133171BB}"/>
          </ac:spMkLst>
        </pc:spChg>
        <pc:spChg chg="mod">
          <ac:chgData name="Ha Doan Ngoc" userId="342a0910-51f5-4518-8ca6-5a0fd22f4f38" providerId="ADAL" clId="{E8F6AEB0-8055-48EA-8171-B89456865693}" dt="2024-06-20T04:43:05.890" v="2019"/>
          <ac:spMkLst>
            <pc:docMk/>
            <pc:sldMk cId="564819255" sldId="3519"/>
            <ac:spMk id="123" creationId="{45C33879-CEFB-5ED9-AE5F-2B28355B9C23}"/>
          </ac:spMkLst>
        </pc:spChg>
        <pc:spChg chg="mod">
          <ac:chgData name="Ha Doan Ngoc" userId="342a0910-51f5-4518-8ca6-5a0fd22f4f38" providerId="ADAL" clId="{E8F6AEB0-8055-48EA-8171-B89456865693}" dt="2024-06-20T04:43:05.890" v="2019"/>
          <ac:spMkLst>
            <pc:docMk/>
            <pc:sldMk cId="564819255" sldId="3519"/>
            <ac:spMk id="125" creationId="{8D2BA5E2-FC56-8568-23EA-83CF408A3087}"/>
          </ac:spMkLst>
        </pc:spChg>
        <pc:spChg chg="mod">
          <ac:chgData name="Ha Doan Ngoc" userId="342a0910-51f5-4518-8ca6-5a0fd22f4f38" providerId="ADAL" clId="{E8F6AEB0-8055-48EA-8171-B89456865693}" dt="2024-06-20T04:43:05.890" v="2019"/>
          <ac:spMkLst>
            <pc:docMk/>
            <pc:sldMk cId="564819255" sldId="3519"/>
            <ac:spMk id="126" creationId="{60C7149C-8C02-34DA-9981-1CA4D8D20D4A}"/>
          </ac:spMkLst>
        </pc:spChg>
        <pc:spChg chg="mod">
          <ac:chgData name="Ha Doan Ngoc" userId="342a0910-51f5-4518-8ca6-5a0fd22f4f38" providerId="ADAL" clId="{E8F6AEB0-8055-48EA-8171-B89456865693}" dt="2024-06-20T04:43:05.890" v="2019"/>
          <ac:spMkLst>
            <pc:docMk/>
            <pc:sldMk cId="564819255" sldId="3519"/>
            <ac:spMk id="130" creationId="{E1B87383-FD19-C1AB-9E4F-D6EF4155728E}"/>
          </ac:spMkLst>
        </pc:spChg>
        <pc:spChg chg="mod">
          <ac:chgData name="Ha Doan Ngoc" userId="342a0910-51f5-4518-8ca6-5a0fd22f4f38" providerId="ADAL" clId="{E8F6AEB0-8055-48EA-8171-B89456865693}" dt="2024-06-20T04:43:05.890" v="2019"/>
          <ac:spMkLst>
            <pc:docMk/>
            <pc:sldMk cId="564819255" sldId="3519"/>
            <ac:spMk id="131" creationId="{234E89E5-CB06-0A36-D7F4-B37F4EDA9F64}"/>
          </ac:spMkLst>
        </pc:spChg>
        <pc:spChg chg="mod">
          <ac:chgData name="Ha Doan Ngoc" userId="342a0910-51f5-4518-8ca6-5a0fd22f4f38" providerId="ADAL" clId="{E8F6AEB0-8055-48EA-8171-B89456865693}" dt="2024-06-20T04:43:05.890" v="2019"/>
          <ac:spMkLst>
            <pc:docMk/>
            <pc:sldMk cId="564819255" sldId="3519"/>
            <ac:spMk id="138" creationId="{72DDCA2D-9B63-773B-A773-5D3C0A8813C9}"/>
          </ac:spMkLst>
        </pc:spChg>
        <pc:spChg chg="mod">
          <ac:chgData name="Ha Doan Ngoc" userId="342a0910-51f5-4518-8ca6-5a0fd22f4f38" providerId="ADAL" clId="{E8F6AEB0-8055-48EA-8171-B89456865693}" dt="2024-06-20T04:43:05.890" v="2019"/>
          <ac:spMkLst>
            <pc:docMk/>
            <pc:sldMk cId="564819255" sldId="3519"/>
            <ac:spMk id="139" creationId="{C268E78B-D97A-096C-84DB-5722C8561DFD}"/>
          </ac:spMkLst>
        </pc:spChg>
        <pc:spChg chg="mod">
          <ac:chgData name="Ha Doan Ngoc" userId="342a0910-51f5-4518-8ca6-5a0fd22f4f38" providerId="ADAL" clId="{E8F6AEB0-8055-48EA-8171-B89456865693}" dt="2024-06-20T04:43:05.890" v="2019"/>
          <ac:spMkLst>
            <pc:docMk/>
            <pc:sldMk cId="564819255" sldId="3519"/>
            <ac:spMk id="140" creationId="{BB0C49D5-E28D-7348-A5AC-E9485AC5C8A3}"/>
          </ac:spMkLst>
        </pc:spChg>
        <pc:spChg chg="mod">
          <ac:chgData name="Ha Doan Ngoc" userId="342a0910-51f5-4518-8ca6-5a0fd22f4f38" providerId="ADAL" clId="{E8F6AEB0-8055-48EA-8171-B89456865693}" dt="2024-06-20T04:43:05.890" v="2019"/>
          <ac:spMkLst>
            <pc:docMk/>
            <pc:sldMk cId="564819255" sldId="3519"/>
            <ac:spMk id="141" creationId="{A067C847-1065-AF96-D50E-805C1024962B}"/>
          </ac:spMkLst>
        </pc:spChg>
        <pc:spChg chg="mod">
          <ac:chgData name="Ha Doan Ngoc" userId="342a0910-51f5-4518-8ca6-5a0fd22f4f38" providerId="ADAL" clId="{E8F6AEB0-8055-48EA-8171-B89456865693}" dt="2024-06-20T04:43:05.890" v="2019"/>
          <ac:spMkLst>
            <pc:docMk/>
            <pc:sldMk cId="564819255" sldId="3519"/>
            <ac:spMk id="142" creationId="{DBDD7EEC-4F6E-D8A5-7498-1F44E9BCBFC2}"/>
          </ac:spMkLst>
        </pc:spChg>
        <pc:spChg chg="mod">
          <ac:chgData name="Ha Doan Ngoc" userId="342a0910-51f5-4518-8ca6-5a0fd22f4f38" providerId="ADAL" clId="{E8F6AEB0-8055-48EA-8171-B89456865693}" dt="2024-06-20T04:43:05.890" v="2019"/>
          <ac:spMkLst>
            <pc:docMk/>
            <pc:sldMk cId="564819255" sldId="3519"/>
            <ac:spMk id="143" creationId="{ADA4366B-C4D2-954A-F877-18852641B4D0}"/>
          </ac:spMkLst>
        </pc:spChg>
        <pc:spChg chg="mod">
          <ac:chgData name="Ha Doan Ngoc" userId="342a0910-51f5-4518-8ca6-5a0fd22f4f38" providerId="ADAL" clId="{E8F6AEB0-8055-48EA-8171-B89456865693}" dt="2024-06-20T04:43:05.890" v="2019"/>
          <ac:spMkLst>
            <pc:docMk/>
            <pc:sldMk cId="564819255" sldId="3519"/>
            <ac:spMk id="144" creationId="{915B94B7-A3DE-BB0F-C290-C69F433DF6ED}"/>
          </ac:spMkLst>
        </pc:spChg>
        <pc:spChg chg="mod">
          <ac:chgData name="Ha Doan Ngoc" userId="342a0910-51f5-4518-8ca6-5a0fd22f4f38" providerId="ADAL" clId="{E8F6AEB0-8055-48EA-8171-B89456865693}" dt="2024-06-20T04:43:05.890" v="2019"/>
          <ac:spMkLst>
            <pc:docMk/>
            <pc:sldMk cId="564819255" sldId="3519"/>
            <ac:spMk id="145" creationId="{059C669B-BB62-DA79-617F-8EF3EE726736}"/>
          </ac:spMkLst>
        </pc:spChg>
        <pc:spChg chg="mod">
          <ac:chgData name="Ha Doan Ngoc" userId="342a0910-51f5-4518-8ca6-5a0fd22f4f38" providerId="ADAL" clId="{E8F6AEB0-8055-48EA-8171-B89456865693}" dt="2024-06-20T04:43:05.890" v="2019"/>
          <ac:spMkLst>
            <pc:docMk/>
            <pc:sldMk cId="564819255" sldId="3519"/>
            <ac:spMk id="146" creationId="{9CC244B1-0498-0760-2822-DE3C6417C137}"/>
          </ac:spMkLst>
        </pc:spChg>
        <pc:spChg chg="mod">
          <ac:chgData name="Ha Doan Ngoc" userId="342a0910-51f5-4518-8ca6-5a0fd22f4f38" providerId="ADAL" clId="{E8F6AEB0-8055-48EA-8171-B89456865693}" dt="2024-06-20T04:43:05.890" v="2019"/>
          <ac:spMkLst>
            <pc:docMk/>
            <pc:sldMk cId="564819255" sldId="3519"/>
            <ac:spMk id="147" creationId="{A59BFA78-C710-DDB2-5570-BF99FDE34274}"/>
          </ac:spMkLst>
        </pc:spChg>
        <pc:spChg chg="mod">
          <ac:chgData name="Ha Doan Ngoc" userId="342a0910-51f5-4518-8ca6-5a0fd22f4f38" providerId="ADAL" clId="{E8F6AEB0-8055-48EA-8171-B89456865693}" dt="2024-06-20T04:43:05.890" v="2019"/>
          <ac:spMkLst>
            <pc:docMk/>
            <pc:sldMk cId="564819255" sldId="3519"/>
            <ac:spMk id="148" creationId="{AD1AF003-B006-6820-0890-7F0FA36D7FBA}"/>
          </ac:spMkLst>
        </pc:spChg>
        <pc:spChg chg="mod">
          <ac:chgData name="Ha Doan Ngoc" userId="342a0910-51f5-4518-8ca6-5a0fd22f4f38" providerId="ADAL" clId="{E8F6AEB0-8055-48EA-8171-B89456865693}" dt="2024-06-20T04:43:05.890" v="2019"/>
          <ac:spMkLst>
            <pc:docMk/>
            <pc:sldMk cId="564819255" sldId="3519"/>
            <ac:spMk id="149" creationId="{05F4D5F3-08BB-C992-B5B8-A701AB8B2598}"/>
          </ac:spMkLst>
        </pc:spChg>
        <pc:spChg chg="mod">
          <ac:chgData name="Ha Doan Ngoc" userId="342a0910-51f5-4518-8ca6-5a0fd22f4f38" providerId="ADAL" clId="{E8F6AEB0-8055-48EA-8171-B89456865693}" dt="2024-06-20T04:43:05.890" v="2019"/>
          <ac:spMkLst>
            <pc:docMk/>
            <pc:sldMk cId="564819255" sldId="3519"/>
            <ac:spMk id="150" creationId="{55A21F76-25E1-34AC-A285-FF70DF180E0A}"/>
          </ac:spMkLst>
        </pc:spChg>
        <pc:spChg chg="mod">
          <ac:chgData name="Ha Doan Ngoc" userId="342a0910-51f5-4518-8ca6-5a0fd22f4f38" providerId="ADAL" clId="{E8F6AEB0-8055-48EA-8171-B89456865693}" dt="2024-06-20T04:43:05.890" v="2019"/>
          <ac:spMkLst>
            <pc:docMk/>
            <pc:sldMk cId="564819255" sldId="3519"/>
            <ac:spMk id="159" creationId="{901A19DA-FAEB-CDF7-5947-9CFFD41B6E87}"/>
          </ac:spMkLst>
        </pc:spChg>
        <pc:spChg chg="mod">
          <ac:chgData name="Ha Doan Ngoc" userId="342a0910-51f5-4518-8ca6-5a0fd22f4f38" providerId="ADAL" clId="{E8F6AEB0-8055-48EA-8171-B89456865693}" dt="2024-06-20T04:43:05.890" v="2019"/>
          <ac:spMkLst>
            <pc:docMk/>
            <pc:sldMk cId="564819255" sldId="3519"/>
            <ac:spMk id="160" creationId="{5EE96847-6B1F-6C76-298E-05D78BD82387}"/>
          </ac:spMkLst>
        </pc:spChg>
        <pc:spChg chg="mod">
          <ac:chgData name="Ha Doan Ngoc" userId="342a0910-51f5-4518-8ca6-5a0fd22f4f38" providerId="ADAL" clId="{E8F6AEB0-8055-48EA-8171-B89456865693}" dt="2024-06-20T04:43:05.890" v="2019"/>
          <ac:spMkLst>
            <pc:docMk/>
            <pc:sldMk cId="564819255" sldId="3519"/>
            <ac:spMk id="161" creationId="{7A220CB6-220A-2A4B-5AD3-70A6362D7FA5}"/>
          </ac:spMkLst>
        </pc:spChg>
        <pc:spChg chg="mod">
          <ac:chgData name="Ha Doan Ngoc" userId="342a0910-51f5-4518-8ca6-5a0fd22f4f38" providerId="ADAL" clId="{E8F6AEB0-8055-48EA-8171-B89456865693}" dt="2024-06-20T04:43:05.890" v="2019"/>
          <ac:spMkLst>
            <pc:docMk/>
            <pc:sldMk cId="564819255" sldId="3519"/>
            <ac:spMk id="162" creationId="{35E860B6-35BB-0794-7689-8DFCF4BEF347}"/>
          </ac:spMkLst>
        </pc:spChg>
        <pc:spChg chg="mod">
          <ac:chgData name="Ha Doan Ngoc" userId="342a0910-51f5-4518-8ca6-5a0fd22f4f38" providerId="ADAL" clId="{E8F6AEB0-8055-48EA-8171-B89456865693}" dt="2024-06-20T04:43:05.890" v="2019"/>
          <ac:spMkLst>
            <pc:docMk/>
            <pc:sldMk cId="564819255" sldId="3519"/>
            <ac:spMk id="163" creationId="{C1DE75DD-C4DD-7442-932B-87E5B4E5BDD9}"/>
          </ac:spMkLst>
        </pc:spChg>
        <pc:spChg chg="mod">
          <ac:chgData name="Ha Doan Ngoc" userId="342a0910-51f5-4518-8ca6-5a0fd22f4f38" providerId="ADAL" clId="{E8F6AEB0-8055-48EA-8171-B89456865693}" dt="2024-06-20T04:43:05.890" v="2019"/>
          <ac:spMkLst>
            <pc:docMk/>
            <pc:sldMk cId="564819255" sldId="3519"/>
            <ac:spMk id="164" creationId="{2E0073A0-804B-2184-9C2E-E62C3DB3354F}"/>
          </ac:spMkLst>
        </pc:spChg>
        <pc:spChg chg="mod">
          <ac:chgData name="Ha Doan Ngoc" userId="342a0910-51f5-4518-8ca6-5a0fd22f4f38" providerId="ADAL" clId="{E8F6AEB0-8055-48EA-8171-B89456865693}" dt="2024-06-20T04:43:05.890" v="2019"/>
          <ac:spMkLst>
            <pc:docMk/>
            <pc:sldMk cId="564819255" sldId="3519"/>
            <ac:spMk id="165" creationId="{BE09D7D5-A1B3-02A9-70E8-9C2E60C821CE}"/>
          </ac:spMkLst>
        </pc:spChg>
        <pc:spChg chg="mod">
          <ac:chgData name="Ha Doan Ngoc" userId="342a0910-51f5-4518-8ca6-5a0fd22f4f38" providerId="ADAL" clId="{E8F6AEB0-8055-48EA-8171-B89456865693}" dt="2024-06-20T04:43:05.890" v="2019"/>
          <ac:spMkLst>
            <pc:docMk/>
            <pc:sldMk cId="564819255" sldId="3519"/>
            <ac:spMk id="166" creationId="{1B3CB000-5B80-E8A0-A1CB-DFCF8FDF57D9}"/>
          </ac:spMkLst>
        </pc:spChg>
        <pc:spChg chg="mod">
          <ac:chgData name="Ha Doan Ngoc" userId="342a0910-51f5-4518-8ca6-5a0fd22f4f38" providerId="ADAL" clId="{E8F6AEB0-8055-48EA-8171-B89456865693}" dt="2024-06-20T04:43:05.890" v="2019"/>
          <ac:spMkLst>
            <pc:docMk/>
            <pc:sldMk cId="564819255" sldId="3519"/>
            <ac:spMk id="167" creationId="{07592B24-C8E6-96ED-442F-D24EE7C06D25}"/>
          </ac:spMkLst>
        </pc:spChg>
        <pc:spChg chg="mod">
          <ac:chgData name="Ha Doan Ngoc" userId="342a0910-51f5-4518-8ca6-5a0fd22f4f38" providerId="ADAL" clId="{E8F6AEB0-8055-48EA-8171-B89456865693}" dt="2024-06-20T04:43:05.890" v="2019"/>
          <ac:spMkLst>
            <pc:docMk/>
            <pc:sldMk cId="564819255" sldId="3519"/>
            <ac:spMk id="168" creationId="{EDC30A06-EFFA-C4B2-492A-75B7CEB2E42C}"/>
          </ac:spMkLst>
        </pc:spChg>
        <pc:spChg chg="mod">
          <ac:chgData name="Ha Doan Ngoc" userId="342a0910-51f5-4518-8ca6-5a0fd22f4f38" providerId="ADAL" clId="{E8F6AEB0-8055-48EA-8171-B89456865693}" dt="2024-06-20T04:43:05.890" v="2019"/>
          <ac:spMkLst>
            <pc:docMk/>
            <pc:sldMk cId="564819255" sldId="3519"/>
            <ac:spMk id="170" creationId="{620B37F1-62BB-7D59-1878-402FE522C8FE}"/>
          </ac:spMkLst>
        </pc:spChg>
        <pc:spChg chg="mod">
          <ac:chgData name="Ha Doan Ngoc" userId="342a0910-51f5-4518-8ca6-5a0fd22f4f38" providerId="ADAL" clId="{E8F6AEB0-8055-48EA-8171-B89456865693}" dt="2024-06-20T04:43:05.890" v="2019"/>
          <ac:spMkLst>
            <pc:docMk/>
            <pc:sldMk cId="564819255" sldId="3519"/>
            <ac:spMk id="172" creationId="{84B55715-7107-0333-D611-318CC8AE7CFD}"/>
          </ac:spMkLst>
        </pc:spChg>
        <pc:spChg chg="mod">
          <ac:chgData name="Ha Doan Ngoc" userId="342a0910-51f5-4518-8ca6-5a0fd22f4f38" providerId="ADAL" clId="{E8F6AEB0-8055-48EA-8171-B89456865693}" dt="2024-06-20T04:43:05.890" v="2019"/>
          <ac:spMkLst>
            <pc:docMk/>
            <pc:sldMk cId="564819255" sldId="3519"/>
            <ac:spMk id="173" creationId="{965C7CE6-AD10-00EC-8B86-D397ECE3955C}"/>
          </ac:spMkLst>
        </pc:spChg>
        <pc:spChg chg="mod">
          <ac:chgData name="Ha Doan Ngoc" userId="342a0910-51f5-4518-8ca6-5a0fd22f4f38" providerId="ADAL" clId="{E8F6AEB0-8055-48EA-8171-B89456865693}" dt="2024-06-20T04:43:05.890" v="2019"/>
          <ac:spMkLst>
            <pc:docMk/>
            <pc:sldMk cId="564819255" sldId="3519"/>
            <ac:spMk id="174" creationId="{76093C4A-CCA5-58EB-36DB-6E3B8539CDFA}"/>
          </ac:spMkLst>
        </pc:spChg>
        <pc:spChg chg="mod">
          <ac:chgData name="Ha Doan Ngoc" userId="342a0910-51f5-4518-8ca6-5a0fd22f4f38" providerId="ADAL" clId="{E8F6AEB0-8055-48EA-8171-B89456865693}" dt="2024-06-20T04:43:05.890" v="2019"/>
          <ac:spMkLst>
            <pc:docMk/>
            <pc:sldMk cId="564819255" sldId="3519"/>
            <ac:spMk id="175" creationId="{81676B67-6857-1EE7-894F-940210C08E16}"/>
          </ac:spMkLst>
        </pc:spChg>
        <pc:spChg chg="mod">
          <ac:chgData name="Ha Doan Ngoc" userId="342a0910-51f5-4518-8ca6-5a0fd22f4f38" providerId="ADAL" clId="{E8F6AEB0-8055-48EA-8171-B89456865693}" dt="2024-06-20T04:43:05.890" v="2019"/>
          <ac:spMkLst>
            <pc:docMk/>
            <pc:sldMk cId="564819255" sldId="3519"/>
            <ac:spMk id="176" creationId="{5AAE4FA5-36EA-7B25-BBF7-1F80593E6001}"/>
          </ac:spMkLst>
        </pc:spChg>
        <pc:spChg chg="mod">
          <ac:chgData name="Ha Doan Ngoc" userId="342a0910-51f5-4518-8ca6-5a0fd22f4f38" providerId="ADAL" clId="{E8F6AEB0-8055-48EA-8171-B89456865693}" dt="2024-06-20T04:43:05.890" v="2019"/>
          <ac:spMkLst>
            <pc:docMk/>
            <pc:sldMk cId="564819255" sldId="3519"/>
            <ac:spMk id="177" creationId="{A0BAF2F5-9844-1BB3-BBA5-7CDB46F9FA20}"/>
          </ac:spMkLst>
        </pc:spChg>
        <pc:spChg chg="mod">
          <ac:chgData name="Ha Doan Ngoc" userId="342a0910-51f5-4518-8ca6-5a0fd22f4f38" providerId="ADAL" clId="{E8F6AEB0-8055-48EA-8171-B89456865693}" dt="2024-06-20T04:43:05.890" v="2019"/>
          <ac:spMkLst>
            <pc:docMk/>
            <pc:sldMk cId="564819255" sldId="3519"/>
            <ac:spMk id="178" creationId="{EC4C20CE-9627-936C-3BDE-450E2640D78C}"/>
          </ac:spMkLst>
        </pc:spChg>
        <pc:spChg chg="mod">
          <ac:chgData name="Ha Doan Ngoc" userId="342a0910-51f5-4518-8ca6-5a0fd22f4f38" providerId="ADAL" clId="{E8F6AEB0-8055-48EA-8171-B89456865693}" dt="2024-06-20T04:43:05.890" v="2019"/>
          <ac:spMkLst>
            <pc:docMk/>
            <pc:sldMk cId="564819255" sldId="3519"/>
            <ac:spMk id="182" creationId="{B75A0D9F-72C6-6D8A-CACF-B853E47D0F5C}"/>
          </ac:spMkLst>
        </pc:spChg>
        <pc:spChg chg="mod">
          <ac:chgData name="Ha Doan Ngoc" userId="342a0910-51f5-4518-8ca6-5a0fd22f4f38" providerId="ADAL" clId="{E8F6AEB0-8055-48EA-8171-B89456865693}" dt="2024-06-20T04:43:05.890" v="2019"/>
          <ac:spMkLst>
            <pc:docMk/>
            <pc:sldMk cId="564819255" sldId="3519"/>
            <ac:spMk id="184" creationId="{7071C851-AC96-D2CF-7135-85C0C2233724}"/>
          </ac:spMkLst>
        </pc:spChg>
        <pc:spChg chg="mod">
          <ac:chgData name="Ha Doan Ngoc" userId="342a0910-51f5-4518-8ca6-5a0fd22f4f38" providerId="ADAL" clId="{E8F6AEB0-8055-48EA-8171-B89456865693}" dt="2024-06-20T04:43:05.890" v="2019"/>
          <ac:spMkLst>
            <pc:docMk/>
            <pc:sldMk cId="564819255" sldId="3519"/>
            <ac:spMk id="185" creationId="{3CA05E34-D103-B671-BF2B-C064D27EFDFA}"/>
          </ac:spMkLst>
        </pc:spChg>
        <pc:spChg chg="mod">
          <ac:chgData name="Ha Doan Ngoc" userId="342a0910-51f5-4518-8ca6-5a0fd22f4f38" providerId="ADAL" clId="{E8F6AEB0-8055-48EA-8171-B89456865693}" dt="2024-06-20T04:43:05.890" v="2019"/>
          <ac:spMkLst>
            <pc:docMk/>
            <pc:sldMk cId="564819255" sldId="3519"/>
            <ac:spMk id="186" creationId="{F4BEC29D-8A0B-C9A4-A5A2-85C26EBF0DC3}"/>
          </ac:spMkLst>
        </pc:spChg>
        <pc:spChg chg="mod">
          <ac:chgData name="Ha Doan Ngoc" userId="342a0910-51f5-4518-8ca6-5a0fd22f4f38" providerId="ADAL" clId="{E8F6AEB0-8055-48EA-8171-B89456865693}" dt="2024-06-20T04:43:05.890" v="2019"/>
          <ac:spMkLst>
            <pc:docMk/>
            <pc:sldMk cId="564819255" sldId="3519"/>
            <ac:spMk id="187" creationId="{627D7FD0-6DAC-B0FA-3AF8-36D2A375DB95}"/>
          </ac:spMkLst>
        </pc:spChg>
        <pc:spChg chg="mod">
          <ac:chgData name="Ha Doan Ngoc" userId="342a0910-51f5-4518-8ca6-5a0fd22f4f38" providerId="ADAL" clId="{E8F6AEB0-8055-48EA-8171-B89456865693}" dt="2024-06-20T04:43:05.890" v="2019"/>
          <ac:spMkLst>
            <pc:docMk/>
            <pc:sldMk cId="564819255" sldId="3519"/>
            <ac:spMk id="188" creationId="{BDBC752F-26EE-623A-3E56-B78D78EAAC16}"/>
          </ac:spMkLst>
        </pc:spChg>
        <pc:spChg chg="mod">
          <ac:chgData name="Ha Doan Ngoc" userId="342a0910-51f5-4518-8ca6-5a0fd22f4f38" providerId="ADAL" clId="{E8F6AEB0-8055-48EA-8171-B89456865693}" dt="2024-06-20T04:43:05.890" v="2019"/>
          <ac:spMkLst>
            <pc:docMk/>
            <pc:sldMk cId="564819255" sldId="3519"/>
            <ac:spMk id="189" creationId="{F874D2C0-9D55-5238-EF1C-E70E8E943A10}"/>
          </ac:spMkLst>
        </pc:spChg>
        <pc:spChg chg="mod">
          <ac:chgData name="Ha Doan Ngoc" userId="342a0910-51f5-4518-8ca6-5a0fd22f4f38" providerId="ADAL" clId="{E8F6AEB0-8055-48EA-8171-B89456865693}" dt="2024-06-20T04:43:05.890" v="2019"/>
          <ac:spMkLst>
            <pc:docMk/>
            <pc:sldMk cId="564819255" sldId="3519"/>
            <ac:spMk id="190" creationId="{50AE7117-6328-1B77-0AA5-4EED9F24B862}"/>
          </ac:spMkLst>
        </pc:spChg>
        <pc:spChg chg="mod">
          <ac:chgData name="Ha Doan Ngoc" userId="342a0910-51f5-4518-8ca6-5a0fd22f4f38" providerId="ADAL" clId="{E8F6AEB0-8055-48EA-8171-B89456865693}" dt="2024-06-20T04:43:05.890" v="2019"/>
          <ac:spMkLst>
            <pc:docMk/>
            <pc:sldMk cId="564819255" sldId="3519"/>
            <ac:spMk id="194" creationId="{FC187B62-320F-63CD-BC80-B34D0FBD070F}"/>
          </ac:spMkLst>
        </pc:spChg>
        <pc:spChg chg="mod">
          <ac:chgData name="Ha Doan Ngoc" userId="342a0910-51f5-4518-8ca6-5a0fd22f4f38" providerId="ADAL" clId="{E8F6AEB0-8055-48EA-8171-B89456865693}" dt="2024-06-20T04:43:05.890" v="2019"/>
          <ac:spMkLst>
            <pc:docMk/>
            <pc:sldMk cId="564819255" sldId="3519"/>
            <ac:spMk id="196" creationId="{34B24DE0-665D-BC06-A7D2-73CA26C41445}"/>
          </ac:spMkLst>
        </pc:spChg>
        <pc:spChg chg="mod">
          <ac:chgData name="Ha Doan Ngoc" userId="342a0910-51f5-4518-8ca6-5a0fd22f4f38" providerId="ADAL" clId="{E8F6AEB0-8055-48EA-8171-B89456865693}" dt="2024-06-20T04:43:05.890" v="2019"/>
          <ac:spMkLst>
            <pc:docMk/>
            <pc:sldMk cId="564819255" sldId="3519"/>
            <ac:spMk id="197" creationId="{915F4990-F0F0-DA01-DC21-B6B837B0894C}"/>
          </ac:spMkLst>
        </pc:spChg>
        <pc:spChg chg="mod">
          <ac:chgData name="Ha Doan Ngoc" userId="342a0910-51f5-4518-8ca6-5a0fd22f4f38" providerId="ADAL" clId="{E8F6AEB0-8055-48EA-8171-B89456865693}" dt="2024-06-20T04:43:05.890" v="2019"/>
          <ac:spMkLst>
            <pc:docMk/>
            <pc:sldMk cId="564819255" sldId="3519"/>
            <ac:spMk id="198" creationId="{96F37FBC-98A1-A22E-16CB-8EF56A875E45}"/>
          </ac:spMkLst>
        </pc:spChg>
        <pc:spChg chg="mod">
          <ac:chgData name="Ha Doan Ngoc" userId="342a0910-51f5-4518-8ca6-5a0fd22f4f38" providerId="ADAL" clId="{E8F6AEB0-8055-48EA-8171-B89456865693}" dt="2024-06-20T04:43:05.890" v="2019"/>
          <ac:spMkLst>
            <pc:docMk/>
            <pc:sldMk cId="564819255" sldId="3519"/>
            <ac:spMk id="199" creationId="{577AE065-97B0-4737-0F02-7F2FCE388AB3}"/>
          </ac:spMkLst>
        </pc:spChg>
        <pc:spChg chg="mod">
          <ac:chgData name="Ha Doan Ngoc" userId="342a0910-51f5-4518-8ca6-5a0fd22f4f38" providerId="ADAL" clId="{E8F6AEB0-8055-48EA-8171-B89456865693}" dt="2024-06-20T04:43:05.890" v="2019"/>
          <ac:spMkLst>
            <pc:docMk/>
            <pc:sldMk cId="564819255" sldId="3519"/>
            <ac:spMk id="200" creationId="{EA9CF606-B6AE-98DB-2926-38E09B537018}"/>
          </ac:spMkLst>
        </pc:spChg>
        <pc:spChg chg="mod">
          <ac:chgData name="Ha Doan Ngoc" userId="342a0910-51f5-4518-8ca6-5a0fd22f4f38" providerId="ADAL" clId="{E8F6AEB0-8055-48EA-8171-B89456865693}" dt="2024-06-20T04:43:05.890" v="2019"/>
          <ac:spMkLst>
            <pc:docMk/>
            <pc:sldMk cId="564819255" sldId="3519"/>
            <ac:spMk id="201" creationId="{99855B01-6D46-F884-4B0E-DDA56CDD7585}"/>
          </ac:spMkLst>
        </pc:spChg>
        <pc:spChg chg="mod">
          <ac:chgData name="Ha Doan Ngoc" userId="342a0910-51f5-4518-8ca6-5a0fd22f4f38" providerId="ADAL" clId="{E8F6AEB0-8055-48EA-8171-B89456865693}" dt="2024-06-20T04:43:05.890" v="2019"/>
          <ac:spMkLst>
            <pc:docMk/>
            <pc:sldMk cId="564819255" sldId="3519"/>
            <ac:spMk id="202" creationId="{2D39DDD5-57BF-27C7-DB31-48F8FCBA34E6}"/>
          </ac:spMkLst>
        </pc:spChg>
        <pc:spChg chg="mod">
          <ac:chgData name="Ha Doan Ngoc" userId="342a0910-51f5-4518-8ca6-5a0fd22f4f38" providerId="ADAL" clId="{E8F6AEB0-8055-48EA-8171-B89456865693}" dt="2024-06-20T04:43:05.890" v="2019"/>
          <ac:spMkLst>
            <pc:docMk/>
            <pc:sldMk cId="564819255" sldId="3519"/>
            <ac:spMk id="206" creationId="{E0200476-D956-6A4E-E3F5-09F330B0DA2B}"/>
          </ac:spMkLst>
        </pc:spChg>
        <pc:spChg chg="mod">
          <ac:chgData name="Ha Doan Ngoc" userId="342a0910-51f5-4518-8ca6-5a0fd22f4f38" providerId="ADAL" clId="{E8F6AEB0-8055-48EA-8171-B89456865693}" dt="2024-06-20T04:43:05.890" v="2019"/>
          <ac:spMkLst>
            <pc:docMk/>
            <pc:sldMk cId="564819255" sldId="3519"/>
            <ac:spMk id="207" creationId="{82599EF2-6D8F-65F0-004C-92BD343961C4}"/>
          </ac:spMkLst>
        </pc:spChg>
        <pc:spChg chg="add mod">
          <ac:chgData name="Ha Doan Ngoc" userId="342a0910-51f5-4518-8ca6-5a0fd22f4f38" providerId="ADAL" clId="{E8F6AEB0-8055-48EA-8171-B89456865693}" dt="2024-06-20T04:43:05.890" v="2019"/>
          <ac:spMkLst>
            <pc:docMk/>
            <pc:sldMk cId="564819255" sldId="3519"/>
            <ac:spMk id="215" creationId="{0F61370B-C5BE-9099-DC97-6A211C2952EE}"/>
          </ac:spMkLst>
        </pc:spChg>
        <pc:spChg chg="add mod">
          <ac:chgData name="Ha Doan Ngoc" userId="342a0910-51f5-4518-8ca6-5a0fd22f4f38" providerId="ADAL" clId="{E8F6AEB0-8055-48EA-8171-B89456865693}" dt="2024-06-20T04:43:05.890" v="2019"/>
          <ac:spMkLst>
            <pc:docMk/>
            <pc:sldMk cId="564819255" sldId="3519"/>
            <ac:spMk id="216" creationId="{4EDD2373-FEB6-EA86-8593-AC1AA21460D3}"/>
          </ac:spMkLst>
        </pc:spChg>
        <pc:spChg chg="add mod">
          <ac:chgData name="Ha Doan Ngoc" userId="342a0910-51f5-4518-8ca6-5a0fd22f4f38" providerId="ADAL" clId="{E8F6AEB0-8055-48EA-8171-B89456865693}" dt="2024-06-20T04:43:05.890" v="2019"/>
          <ac:spMkLst>
            <pc:docMk/>
            <pc:sldMk cId="564819255" sldId="3519"/>
            <ac:spMk id="217" creationId="{C6642144-4BF9-CCFD-0DBA-7B77C08BA615}"/>
          </ac:spMkLst>
        </pc:spChg>
        <pc:spChg chg="add mod">
          <ac:chgData name="Ha Doan Ngoc" userId="342a0910-51f5-4518-8ca6-5a0fd22f4f38" providerId="ADAL" clId="{E8F6AEB0-8055-48EA-8171-B89456865693}" dt="2024-06-20T04:43:05.890" v="2019"/>
          <ac:spMkLst>
            <pc:docMk/>
            <pc:sldMk cId="564819255" sldId="3519"/>
            <ac:spMk id="218" creationId="{C1462860-3E45-344D-B465-B1F8CC3172AA}"/>
          </ac:spMkLst>
        </pc:spChg>
        <pc:spChg chg="add mod">
          <ac:chgData name="Ha Doan Ngoc" userId="342a0910-51f5-4518-8ca6-5a0fd22f4f38" providerId="ADAL" clId="{E8F6AEB0-8055-48EA-8171-B89456865693}" dt="2024-06-20T04:43:05.890" v="2019"/>
          <ac:spMkLst>
            <pc:docMk/>
            <pc:sldMk cId="564819255" sldId="3519"/>
            <ac:spMk id="219" creationId="{F491F579-B5D9-71A8-39EC-F1C092147B31}"/>
          </ac:spMkLst>
        </pc:spChg>
        <pc:spChg chg="add mod">
          <ac:chgData name="Ha Doan Ngoc" userId="342a0910-51f5-4518-8ca6-5a0fd22f4f38" providerId="ADAL" clId="{E8F6AEB0-8055-48EA-8171-B89456865693}" dt="2024-06-20T04:43:05.890" v="2019"/>
          <ac:spMkLst>
            <pc:docMk/>
            <pc:sldMk cId="564819255" sldId="3519"/>
            <ac:spMk id="220" creationId="{AA7FAF15-6FDF-37BF-C699-7BE6BC25FEB8}"/>
          </ac:spMkLst>
        </pc:spChg>
        <pc:spChg chg="add mod">
          <ac:chgData name="Ha Doan Ngoc" userId="342a0910-51f5-4518-8ca6-5a0fd22f4f38" providerId="ADAL" clId="{E8F6AEB0-8055-48EA-8171-B89456865693}" dt="2024-06-20T04:43:05.890" v="2019"/>
          <ac:spMkLst>
            <pc:docMk/>
            <pc:sldMk cId="564819255" sldId="3519"/>
            <ac:spMk id="221" creationId="{064A1DC6-E6EE-2732-0D90-9EA28E04EB3A}"/>
          </ac:spMkLst>
        </pc:spChg>
        <pc:spChg chg="add mod">
          <ac:chgData name="Ha Doan Ngoc" userId="342a0910-51f5-4518-8ca6-5a0fd22f4f38" providerId="ADAL" clId="{E8F6AEB0-8055-48EA-8171-B89456865693}" dt="2024-06-20T04:43:05.890" v="2019"/>
          <ac:spMkLst>
            <pc:docMk/>
            <pc:sldMk cId="564819255" sldId="3519"/>
            <ac:spMk id="222" creationId="{C36D4EAF-88B4-0EDA-3F99-73C6DD5E50ED}"/>
          </ac:spMkLst>
        </pc:spChg>
        <pc:spChg chg="add mod">
          <ac:chgData name="Ha Doan Ngoc" userId="342a0910-51f5-4518-8ca6-5a0fd22f4f38" providerId="ADAL" clId="{E8F6AEB0-8055-48EA-8171-B89456865693}" dt="2024-06-20T04:43:05.890" v="2019"/>
          <ac:spMkLst>
            <pc:docMk/>
            <pc:sldMk cId="564819255" sldId="3519"/>
            <ac:spMk id="224" creationId="{D4D45844-9FB4-4E94-9D89-22849ADB6F8A}"/>
          </ac:spMkLst>
        </pc:spChg>
        <pc:spChg chg="add mod">
          <ac:chgData name="Ha Doan Ngoc" userId="342a0910-51f5-4518-8ca6-5a0fd22f4f38" providerId="ADAL" clId="{E8F6AEB0-8055-48EA-8171-B89456865693}" dt="2024-06-20T04:43:05.890" v="2019"/>
          <ac:spMkLst>
            <pc:docMk/>
            <pc:sldMk cId="564819255" sldId="3519"/>
            <ac:spMk id="226" creationId="{FA4625D9-A427-D647-25A6-11DAE9A52E8A}"/>
          </ac:spMkLst>
        </pc:spChg>
        <pc:spChg chg="add mod">
          <ac:chgData name="Ha Doan Ngoc" userId="342a0910-51f5-4518-8ca6-5a0fd22f4f38" providerId="ADAL" clId="{E8F6AEB0-8055-48EA-8171-B89456865693}" dt="2024-06-20T04:43:05.890" v="2019"/>
          <ac:spMkLst>
            <pc:docMk/>
            <pc:sldMk cId="564819255" sldId="3519"/>
            <ac:spMk id="227" creationId="{1E1C73FD-EBEB-71A5-9323-BEDB2AE74186}"/>
          </ac:spMkLst>
        </pc:spChg>
        <pc:spChg chg="add mod">
          <ac:chgData name="Ha Doan Ngoc" userId="342a0910-51f5-4518-8ca6-5a0fd22f4f38" providerId="ADAL" clId="{E8F6AEB0-8055-48EA-8171-B89456865693}" dt="2024-06-20T04:43:05.890" v="2019"/>
          <ac:spMkLst>
            <pc:docMk/>
            <pc:sldMk cId="564819255" sldId="3519"/>
            <ac:spMk id="228" creationId="{A8390807-EE4F-5A3D-985A-3E2BB6DA6516}"/>
          </ac:spMkLst>
        </pc:spChg>
        <pc:spChg chg="add mod">
          <ac:chgData name="Ha Doan Ngoc" userId="342a0910-51f5-4518-8ca6-5a0fd22f4f38" providerId="ADAL" clId="{E8F6AEB0-8055-48EA-8171-B89456865693}" dt="2024-06-20T04:43:05.890" v="2019"/>
          <ac:spMkLst>
            <pc:docMk/>
            <pc:sldMk cId="564819255" sldId="3519"/>
            <ac:spMk id="229" creationId="{B55D3985-20E5-FF63-AF5F-A219E0989082}"/>
          </ac:spMkLst>
        </pc:spChg>
        <pc:spChg chg="add mod">
          <ac:chgData name="Ha Doan Ngoc" userId="342a0910-51f5-4518-8ca6-5a0fd22f4f38" providerId="ADAL" clId="{E8F6AEB0-8055-48EA-8171-B89456865693}" dt="2024-06-20T04:43:05.890" v="2019"/>
          <ac:spMkLst>
            <pc:docMk/>
            <pc:sldMk cId="564819255" sldId="3519"/>
            <ac:spMk id="230" creationId="{2DE3D78F-E8AC-DFAA-F6AE-0EAC77892778}"/>
          </ac:spMkLst>
        </pc:spChg>
        <pc:spChg chg="add mod">
          <ac:chgData name="Ha Doan Ngoc" userId="342a0910-51f5-4518-8ca6-5a0fd22f4f38" providerId="ADAL" clId="{E8F6AEB0-8055-48EA-8171-B89456865693}" dt="2024-06-20T04:43:05.890" v="2019"/>
          <ac:spMkLst>
            <pc:docMk/>
            <pc:sldMk cId="564819255" sldId="3519"/>
            <ac:spMk id="231" creationId="{28905D7F-AA0B-069B-38FE-CF458625A98F}"/>
          </ac:spMkLst>
        </pc:spChg>
        <pc:spChg chg="add mod">
          <ac:chgData name="Ha Doan Ngoc" userId="342a0910-51f5-4518-8ca6-5a0fd22f4f38" providerId="ADAL" clId="{E8F6AEB0-8055-48EA-8171-B89456865693}" dt="2024-06-20T04:43:05.890" v="2019"/>
          <ac:spMkLst>
            <pc:docMk/>
            <pc:sldMk cId="564819255" sldId="3519"/>
            <ac:spMk id="234" creationId="{5534F154-49C3-74B4-02FF-10144E37B972}"/>
          </ac:spMkLst>
        </pc:spChg>
        <pc:spChg chg="add mod">
          <ac:chgData name="Ha Doan Ngoc" userId="342a0910-51f5-4518-8ca6-5a0fd22f4f38" providerId="ADAL" clId="{E8F6AEB0-8055-48EA-8171-B89456865693}" dt="2024-06-20T04:43:05.890" v="2019"/>
          <ac:spMkLst>
            <pc:docMk/>
            <pc:sldMk cId="564819255" sldId="3519"/>
            <ac:spMk id="235" creationId="{6057E7AA-AB61-9BD0-4D2F-8AAC8730B793}"/>
          </ac:spMkLst>
        </pc:spChg>
        <pc:spChg chg="add mod">
          <ac:chgData name="Ha Doan Ngoc" userId="342a0910-51f5-4518-8ca6-5a0fd22f4f38" providerId="ADAL" clId="{E8F6AEB0-8055-48EA-8171-B89456865693}" dt="2024-06-20T04:43:05.890" v="2019"/>
          <ac:spMkLst>
            <pc:docMk/>
            <pc:sldMk cId="564819255" sldId="3519"/>
            <ac:spMk id="236" creationId="{3F79DF50-A4AF-4FF3-79F6-7A7D802C4C9E}"/>
          </ac:spMkLst>
        </pc:spChg>
        <pc:spChg chg="add mod">
          <ac:chgData name="Ha Doan Ngoc" userId="342a0910-51f5-4518-8ca6-5a0fd22f4f38" providerId="ADAL" clId="{E8F6AEB0-8055-48EA-8171-B89456865693}" dt="2024-06-20T04:43:05.890" v="2019"/>
          <ac:spMkLst>
            <pc:docMk/>
            <pc:sldMk cId="564819255" sldId="3519"/>
            <ac:spMk id="237" creationId="{5D1BE158-3DEA-93D2-AC01-05F4B2E75DD2}"/>
          </ac:spMkLst>
        </pc:spChg>
        <pc:spChg chg="add mod">
          <ac:chgData name="Ha Doan Ngoc" userId="342a0910-51f5-4518-8ca6-5a0fd22f4f38" providerId="ADAL" clId="{E8F6AEB0-8055-48EA-8171-B89456865693}" dt="2024-06-20T04:43:05.890" v="2019"/>
          <ac:spMkLst>
            <pc:docMk/>
            <pc:sldMk cId="564819255" sldId="3519"/>
            <ac:spMk id="240" creationId="{95B2097D-78F0-7E09-D9E5-B43407BD9F38}"/>
          </ac:spMkLst>
        </pc:spChg>
        <pc:spChg chg="add mod">
          <ac:chgData name="Ha Doan Ngoc" userId="342a0910-51f5-4518-8ca6-5a0fd22f4f38" providerId="ADAL" clId="{E8F6AEB0-8055-48EA-8171-B89456865693}" dt="2024-06-20T04:43:05.890" v="2019"/>
          <ac:spMkLst>
            <pc:docMk/>
            <pc:sldMk cId="564819255" sldId="3519"/>
            <ac:spMk id="241" creationId="{6281C4FB-8F98-B7E0-C3F1-A8DC683CE86C}"/>
          </ac:spMkLst>
        </pc:spChg>
        <pc:spChg chg="add mod">
          <ac:chgData name="Ha Doan Ngoc" userId="342a0910-51f5-4518-8ca6-5a0fd22f4f38" providerId="ADAL" clId="{E8F6AEB0-8055-48EA-8171-B89456865693}" dt="2024-06-20T04:43:05.890" v="2019"/>
          <ac:spMkLst>
            <pc:docMk/>
            <pc:sldMk cId="564819255" sldId="3519"/>
            <ac:spMk id="243" creationId="{C45F2404-F4DA-CC3A-5E40-E62D078447E8}"/>
          </ac:spMkLst>
        </pc:spChg>
        <pc:spChg chg="add mod">
          <ac:chgData name="Ha Doan Ngoc" userId="342a0910-51f5-4518-8ca6-5a0fd22f4f38" providerId="ADAL" clId="{E8F6AEB0-8055-48EA-8171-B89456865693}" dt="2024-06-20T04:43:05.890" v="2019"/>
          <ac:spMkLst>
            <pc:docMk/>
            <pc:sldMk cId="564819255" sldId="3519"/>
            <ac:spMk id="244" creationId="{2119550A-EF1B-13F5-0F79-1248B0AC38B3}"/>
          </ac:spMkLst>
        </pc:spChg>
        <pc:spChg chg="add mod">
          <ac:chgData name="Ha Doan Ngoc" userId="342a0910-51f5-4518-8ca6-5a0fd22f4f38" providerId="ADAL" clId="{E8F6AEB0-8055-48EA-8171-B89456865693}" dt="2024-06-20T04:43:05.890" v="2019"/>
          <ac:spMkLst>
            <pc:docMk/>
            <pc:sldMk cId="564819255" sldId="3519"/>
            <ac:spMk id="245" creationId="{DCE6ED0B-8326-16EF-70DC-BFEE0965F41A}"/>
          </ac:spMkLst>
        </pc:spChg>
        <pc:spChg chg="add mod">
          <ac:chgData name="Ha Doan Ngoc" userId="342a0910-51f5-4518-8ca6-5a0fd22f4f38" providerId="ADAL" clId="{E8F6AEB0-8055-48EA-8171-B89456865693}" dt="2024-06-20T04:43:05.890" v="2019"/>
          <ac:spMkLst>
            <pc:docMk/>
            <pc:sldMk cId="564819255" sldId="3519"/>
            <ac:spMk id="246" creationId="{521CAE78-8849-0026-6739-01918B8BFC52}"/>
          </ac:spMkLst>
        </pc:spChg>
        <pc:spChg chg="add mod">
          <ac:chgData name="Ha Doan Ngoc" userId="342a0910-51f5-4518-8ca6-5a0fd22f4f38" providerId="ADAL" clId="{E8F6AEB0-8055-48EA-8171-B89456865693}" dt="2024-06-20T04:43:05.890" v="2019"/>
          <ac:spMkLst>
            <pc:docMk/>
            <pc:sldMk cId="564819255" sldId="3519"/>
            <ac:spMk id="247" creationId="{56192C6F-5E08-D7D5-AE79-DA300CAB74AB}"/>
          </ac:spMkLst>
        </pc:spChg>
        <pc:spChg chg="add mod">
          <ac:chgData name="Ha Doan Ngoc" userId="342a0910-51f5-4518-8ca6-5a0fd22f4f38" providerId="ADAL" clId="{E8F6AEB0-8055-48EA-8171-B89456865693}" dt="2024-06-20T04:43:05.890" v="2019"/>
          <ac:spMkLst>
            <pc:docMk/>
            <pc:sldMk cId="564819255" sldId="3519"/>
            <ac:spMk id="248" creationId="{91714EF6-44C6-5409-D903-47667A1C1C81}"/>
          </ac:spMkLst>
        </pc:spChg>
        <pc:spChg chg="add mod">
          <ac:chgData name="Ha Doan Ngoc" userId="342a0910-51f5-4518-8ca6-5a0fd22f4f38" providerId="ADAL" clId="{E8F6AEB0-8055-48EA-8171-B89456865693}" dt="2024-06-20T04:43:05.890" v="2019"/>
          <ac:spMkLst>
            <pc:docMk/>
            <pc:sldMk cId="564819255" sldId="3519"/>
            <ac:spMk id="249" creationId="{6E9D5ED2-F5DD-B2A2-36D8-B95CF4289B56}"/>
          </ac:spMkLst>
        </pc:spChg>
        <pc:spChg chg="add mod">
          <ac:chgData name="Ha Doan Ngoc" userId="342a0910-51f5-4518-8ca6-5a0fd22f4f38" providerId="ADAL" clId="{E8F6AEB0-8055-48EA-8171-B89456865693}" dt="2024-06-20T04:43:05.890" v="2019"/>
          <ac:spMkLst>
            <pc:docMk/>
            <pc:sldMk cId="564819255" sldId="3519"/>
            <ac:spMk id="250" creationId="{386D55C9-2364-874C-820B-3A60A9EED32C}"/>
          </ac:spMkLst>
        </pc:spChg>
        <pc:spChg chg="add mod">
          <ac:chgData name="Ha Doan Ngoc" userId="342a0910-51f5-4518-8ca6-5a0fd22f4f38" providerId="ADAL" clId="{E8F6AEB0-8055-48EA-8171-B89456865693}" dt="2024-06-20T04:43:05.890" v="2019"/>
          <ac:spMkLst>
            <pc:docMk/>
            <pc:sldMk cId="564819255" sldId="3519"/>
            <ac:spMk id="251" creationId="{8BC7FCDB-0545-C086-376B-8AB7A42FFC64}"/>
          </ac:spMkLst>
        </pc:spChg>
        <pc:spChg chg="add mod">
          <ac:chgData name="Ha Doan Ngoc" userId="342a0910-51f5-4518-8ca6-5a0fd22f4f38" providerId="ADAL" clId="{E8F6AEB0-8055-48EA-8171-B89456865693}" dt="2024-06-20T04:43:05.890" v="2019"/>
          <ac:spMkLst>
            <pc:docMk/>
            <pc:sldMk cId="564819255" sldId="3519"/>
            <ac:spMk id="252" creationId="{E2BD057C-3B46-3721-D148-43D7C8FC5DCA}"/>
          </ac:spMkLst>
        </pc:spChg>
        <pc:spChg chg="add mod">
          <ac:chgData name="Ha Doan Ngoc" userId="342a0910-51f5-4518-8ca6-5a0fd22f4f38" providerId="ADAL" clId="{E8F6AEB0-8055-48EA-8171-B89456865693}" dt="2024-06-20T04:43:05.890" v="2019"/>
          <ac:spMkLst>
            <pc:docMk/>
            <pc:sldMk cId="564819255" sldId="3519"/>
            <ac:spMk id="253" creationId="{2CCF7C6C-2A38-C03A-371D-7279E7C4BAFD}"/>
          </ac:spMkLst>
        </pc:spChg>
        <pc:spChg chg="mod">
          <ac:chgData name="Ha Doan Ngoc" userId="342a0910-51f5-4518-8ca6-5a0fd22f4f38" providerId="ADAL" clId="{E8F6AEB0-8055-48EA-8171-B89456865693}" dt="2024-06-20T04:43:35.351" v="2024" actId="1076"/>
          <ac:spMkLst>
            <pc:docMk/>
            <pc:sldMk cId="564819255" sldId="3519"/>
            <ac:spMk id="255" creationId="{26D45352-C966-4BDC-A56A-6E98A17A0756}"/>
          </ac:spMkLst>
        </pc:spChg>
        <pc:spChg chg="mod">
          <ac:chgData name="Ha Doan Ngoc" userId="342a0910-51f5-4518-8ca6-5a0fd22f4f38" providerId="ADAL" clId="{E8F6AEB0-8055-48EA-8171-B89456865693}" dt="2024-06-20T04:43:35.351" v="2024" actId="1076"/>
          <ac:spMkLst>
            <pc:docMk/>
            <pc:sldMk cId="564819255" sldId="3519"/>
            <ac:spMk id="256" creationId="{00C6A3FA-A9AE-4D44-9395-77193078E475}"/>
          </ac:spMkLst>
        </pc:spChg>
        <pc:spChg chg="mod">
          <ac:chgData name="Ha Doan Ngoc" userId="342a0910-51f5-4518-8ca6-5a0fd22f4f38" providerId="ADAL" clId="{E8F6AEB0-8055-48EA-8171-B89456865693}" dt="2024-06-20T04:43:35.351" v="2024" actId="1076"/>
          <ac:spMkLst>
            <pc:docMk/>
            <pc:sldMk cId="564819255" sldId="3519"/>
            <ac:spMk id="258" creationId="{42AD4631-61A2-49DD-B00D-2F357D5FD990}"/>
          </ac:spMkLst>
        </pc:spChg>
        <pc:spChg chg="mod">
          <ac:chgData name="Ha Doan Ngoc" userId="342a0910-51f5-4518-8ca6-5a0fd22f4f38" providerId="ADAL" clId="{E8F6AEB0-8055-48EA-8171-B89456865693}" dt="2024-06-20T04:43:35.351" v="2024" actId="1076"/>
          <ac:spMkLst>
            <pc:docMk/>
            <pc:sldMk cId="564819255" sldId="3519"/>
            <ac:spMk id="259" creationId="{B06B6215-F014-486D-AE25-34E261BDBB6C}"/>
          </ac:spMkLst>
        </pc:spChg>
        <pc:spChg chg="mod">
          <ac:chgData name="Ha Doan Ngoc" userId="342a0910-51f5-4518-8ca6-5a0fd22f4f38" providerId="ADAL" clId="{E8F6AEB0-8055-48EA-8171-B89456865693}" dt="2024-06-20T04:43:35.351" v="2024" actId="1076"/>
          <ac:spMkLst>
            <pc:docMk/>
            <pc:sldMk cId="564819255" sldId="3519"/>
            <ac:spMk id="260" creationId="{CEABECD6-FB8A-452D-8D57-F035AAFF4400}"/>
          </ac:spMkLst>
        </pc:spChg>
        <pc:spChg chg="mod">
          <ac:chgData name="Ha Doan Ngoc" userId="342a0910-51f5-4518-8ca6-5a0fd22f4f38" providerId="ADAL" clId="{E8F6AEB0-8055-48EA-8171-B89456865693}" dt="2024-06-20T04:43:35.351" v="2024" actId="1076"/>
          <ac:spMkLst>
            <pc:docMk/>
            <pc:sldMk cId="564819255" sldId="3519"/>
            <ac:spMk id="261" creationId="{D836227A-645C-49A8-A326-17393019325D}"/>
          </ac:spMkLst>
        </pc:spChg>
        <pc:spChg chg="mod">
          <ac:chgData name="Ha Doan Ngoc" userId="342a0910-51f5-4518-8ca6-5a0fd22f4f38" providerId="ADAL" clId="{E8F6AEB0-8055-48EA-8171-B89456865693}" dt="2024-06-20T04:43:35.351" v="2024" actId="1076"/>
          <ac:spMkLst>
            <pc:docMk/>
            <pc:sldMk cId="564819255" sldId="3519"/>
            <ac:spMk id="262" creationId="{E2121CC4-36A6-4832-8CC7-F6C0C42346BE}"/>
          </ac:spMkLst>
        </pc:spChg>
        <pc:spChg chg="mod">
          <ac:chgData name="Ha Doan Ngoc" userId="342a0910-51f5-4518-8ca6-5a0fd22f4f38" providerId="ADAL" clId="{E8F6AEB0-8055-48EA-8171-B89456865693}" dt="2024-06-20T04:43:35.351" v="2024" actId="1076"/>
          <ac:spMkLst>
            <pc:docMk/>
            <pc:sldMk cId="564819255" sldId="3519"/>
            <ac:spMk id="263" creationId="{89972CC9-95C3-4BBA-B95F-1D4ACE5EB106}"/>
          </ac:spMkLst>
        </pc:spChg>
        <pc:spChg chg="mod">
          <ac:chgData name="Ha Doan Ngoc" userId="342a0910-51f5-4518-8ca6-5a0fd22f4f38" providerId="ADAL" clId="{E8F6AEB0-8055-48EA-8171-B89456865693}" dt="2024-06-20T04:43:35.351" v="2024" actId="1076"/>
          <ac:spMkLst>
            <pc:docMk/>
            <pc:sldMk cId="564819255" sldId="3519"/>
            <ac:spMk id="264" creationId="{10DE5728-5306-4E7B-8727-1D80D77FA30C}"/>
          </ac:spMkLst>
        </pc:spChg>
        <pc:spChg chg="mod">
          <ac:chgData name="Ha Doan Ngoc" userId="342a0910-51f5-4518-8ca6-5a0fd22f4f38" providerId="ADAL" clId="{E8F6AEB0-8055-48EA-8171-B89456865693}" dt="2024-06-20T04:43:35.351" v="2024" actId="1076"/>
          <ac:spMkLst>
            <pc:docMk/>
            <pc:sldMk cId="564819255" sldId="3519"/>
            <ac:spMk id="268" creationId="{DA098D99-367B-4763-8EBA-46D30856AD1E}"/>
          </ac:spMkLst>
        </pc:spChg>
        <pc:spChg chg="mod">
          <ac:chgData name="Ha Doan Ngoc" userId="342a0910-51f5-4518-8ca6-5a0fd22f4f38" providerId="ADAL" clId="{E8F6AEB0-8055-48EA-8171-B89456865693}" dt="2024-06-20T04:43:35.351" v="2024" actId="1076"/>
          <ac:spMkLst>
            <pc:docMk/>
            <pc:sldMk cId="564819255" sldId="3519"/>
            <ac:spMk id="269" creationId="{5371E1C2-3A4A-4BC8-B0F8-A1696246BDA7}"/>
          </ac:spMkLst>
        </pc:spChg>
        <pc:spChg chg="add mod">
          <ac:chgData name="Ha Doan Ngoc" userId="342a0910-51f5-4518-8ca6-5a0fd22f4f38" providerId="ADAL" clId="{E8F6AEB0-8055-48EA-8171-B89456865693}" dt="2024-06-20T04:43:35.351" v="2024" actId="1076"/>
          <ac:spMkLst>
            <pc:docMk/>
            <pc:sldMk cId="564819255" sldId="3519"/>
            <ac:spMk id="277" creationId="{9C715898-1AB9-42B7-A932-C39A14CCE7BA}"/>
          </ac:spMkLst>
        </pc:spChg>
        <pc:spChg chg="add mod">
          <ac:chgData name="Ha Doan Ngoc" userId="342a0910-51f5-4518-8ca6-5a0fd22f4f38" providerId="ADAL" clId="{E8F6AEB0-8055-48EA-8171-B89456865693}" dt="2024-06-20T04:43:35.351" v="2024" actId="1076"/>
          <ac:spMkLst>
            <pc:docMk/>
            <pc:sldMk cId="564819255" sldId="3519"/>
            <ac:spMk id="278" creationId="{7CA6EC04-4AD4-42FD-89A3-5922FC823A2B}"/>
          </ac:spMkLst>
        </pc:spChg>
        <pc:spChg chg="add mod">
          <ac:chgData name="Ha Doan Ngoc" userId="342a0910-51f5-4518-8ca6-5a0fd22f4f38" providerId="ADAL" clId="{E8F6AEB0-8055-48EA-8171-B89456865693}" dt="2024-06-20T04:43:35.351" v="2024" actId="1076"/>
          <ac:spMkLst>
            <pc:docMk/>
            <pc:sldMk cId="564819255" sldId="3519"/>
            <ac:spMk id="279" creationId="{8C4FE035-3DAC-4BE7-8B5C-459F23A38E98}"/>
          </ac:spMkLst>
        </pc:spChg>
        <pc:spChg chg="add mod">
          <ac:chgData name="Ha Doan Ngoc" userId="342a0910-51f5-4518-8ca6-5a0fd22f4f38" providerId="ADAL" clId="{E8F6AEB0-8055-48EA-8171-B89456865693}" dt="2024-06-20T04:43:35.351" v="2024" actId="1076"/>
          <ac:spMkLst>
            <pc:docMk/>
            <pc:sldMk cId="564819255" sldId="3519"/>
            <ac:spMk id="280" creationId="{324ECCAB-2DC3-4C57-842F-79F91CFA8B91}"/>
          </ac:spMkLst>
        </pc:spChg>
        <pc:spChg chg="add mod">
          <ac:chgData name="Ha Doan Ngoc" userId="342a0910-51f5-4518-8ca6-5a0fd22f4f38" providerId="ADAL" clId="{E8F6AEB0-8055-48EA-8171-B89456865693}" dt="2024-06-20T04:43:35.351" v="2024" actId="1076"/>
          <ac:spMkLst>
            <pc:docMk/>
            <pc:sldMk cId="564819255" sldId="3519"/>
            <ac:spMk id="281" creationId="{674E3821-53D6-477A-AE57-FEDE85A5ACD5}"/>
          </ac:spMkLst>
        </pc:spChg>
        <pc:spChg chg="add mod">
          <ac:chgData name="Ha Doan Ngoc" userId="342a0910-51f5-4518-8ca6-5a0fd22f4f38" providerId="ADAL" clId="{E8F6AEB0-8055-48EA-8171-B89456865693}" dt="2024-06-20T04:43:35.351" v="2024" actId="1076"/>
          <ac:spMkLst>
            <pc:docMk/>
            <pc:sldMk cId="564819255" sldId="3519"/>
            <ac:spMk id="282" creationId="{63F48DD9-7767-418E-A7CC-3C425CB4500F}"/>
          </ac:spMkLst>
        </pc:spChg>
        <pc:spChg chg="add mod">
          <ac:chgData name="Ha Doan Ngoc" userId="342a0910-51f5-4518-8ca6-5a0fd22f4f38" providerId="ADAL" clId="{E8F6AEB0-8055-48EA-8171-B89456865693}" dt="2024-06-20T04:43:35.351" v="2024" actId="1076"/>
          <ac:spMkLst>
            <pc:docMk/>
            <pc:sldMk cId="564819255" sldId="3519"/>
            <ac:spMk id="283" creationId="{E460F245-CD12-4EF6-BC21-B908212D8618}"/>
          </ac:spMkLst>
        </pc:spChg>
        <pc:spChg chg="add mod">
          <ac:chgData name="Ha Doan Ngoc" userId="342a0910-51f5-4518-8ca6-5a0fd22f4f38" providerId="ADAL" clId="{E8F6AEB0-8055-48EA-8171-B89456865693}" dt="2024-06-20T04:43:35.351" v="2024" actId="1076"/>
          <ac:spMkLst>
            <pc:docMk/>
            <pc:sldMk cId="564819255" sldId="3519"/>
            <ac:spMk id="284" creationId="{A82D51C6-66ED-44BA-94D8-0A880A9FDC40}"/>
          </ac:spMkLst>
        </pc:spChg>
        <pc:spChg chg="add mod">
          <ac:chgData name="Ha Doan Ngoc" userId="342a0910-51f5-4518-8ca6-5a0fd22f4f38" providerId="ADAL" clId="{E8F6AEB0-8055-48EA-8171-B89456865693}" dt="2024-06-20T04:43:35.351" v="2024" actId="1076"/>
          <ac:spMkLst>
            <pc:docMk/>
            <pc:sldMk cId="564819255" sldId="3519"/>
            <ac:spMk id="286" creationId="{60E36820-5B55-46D3-8835-09697605134C}"/>
          </ac:spMkLst>
        </pc:spChg>
        <pc:spChg chg="add mod">
          <ac:chgData name="Ha Doan Ngoc" userId="342a0910-51f5-4518-8ca6-5a0fd22f4f38" providerId="ADAL" clId="{E8F6AEB0-8055-48EA-8171-B89456865693}" dt="2024-06-20T04:43:35.351" v="2024" actId="1076"/>
          <ac:spMkLst>
            <pc:docMk/>
            <pc:sldMk cId="564819255" sldId="3519"/>
            <ac:spMk id="288" creationId="{330F43B4-B132-444F-9212-D7E1A9A56B49}"/>
          </ac:spMkLst>
        </pc:spChg>
        <pc:spChg chg="add mod">
          <ac:chgData name="Ha Doan Ngoc" userId="342a0910-51f5-4518-8ca6-5a0fd22f4f38" providerId="ADAL" clId="{E8F6AEB0-8055-48EA-8171-B89456865693}" dt="2024-06-20T06:29:03.428" v="2556" actId="20577"/>
          <ac:spMkLst>
            <pc:docMk/>
            <pc:sldMk cId="564819255" sldId="3519"/>
            <ac:spMk id="289" creationId="{1FE3FC92-2708-4E0E-BE7C-ACA5550E6AF8}"/>
          </ac:spMkLst>
        </pc:spChg>
        <pc:spChg chg="mod">
          <ac:chgData name="Ha Doan Ngoc" userId="342a0910-51f5-4518-8ca6-5a0fd22f4f38" providerId="ADAL" clId="{E8F6AEB0-8055-48EA-8171-B89456865693}" dt="2024-06-20T04:43:35.351" v="2024" actId="1076"/>
          <ac:spMkLst>
            <pc:docMk/>
            <pc:sldMk cId="564819255" sldId="3519"/>
            <ac:spMk id="292" creationId="{2D8D974C-B96C-4869-9DCB-F45D3B245A15}"/>
          </ac:spMkLst>
        </pc:spChg>
        <pc:spChg chg="mod">
          <ac:chgData name="Ha Doan Ngoc" userId="342a0910-51f5-4518-8ca6-5a0fd22f4f38" providerId="ADAL" clId="{E8F6AEB0-8055-48EA-8171-B89456865693}" dt="2024-06-20T04:43:35.351" v="2024" actId="1076"/>
          <ac:spMkLst>
            <pc:docMk/>
            <pc:sldMk cId="564819255" sldId="3519"/>
            <ac:spMk id="293" creationId="{87F5426D-8714-4739-8182-FD84CA2C3A76}"/>
          </ac:spMkLst>
        </pc:spChg>
        <pc:spChg chg="mod">
          <ac:chgData name="Ha Doan Ngoc" userId="342a0910-51f5-4518-8ca6-5a0fd22f4f38" providerId="ADAL" clId="{E8F6AEB0-8055-48EA-8171-B89456865693}" dt="2024-06-20T04:43:35.351" v="2024" actId="1076"/>
          <ac:spMkLst>
            <pc:docMk/>
            <pc:sldMk cId="564819255" sldId="3519"/>
            <ac:spMk id="294" creationId="{5311934F-8777-4B89-8C3A-61FA46C379E2}"/>
          </ac:spMkLst>
        </pc:spChg>
        <pc:spChg chg="add mod">
          <ac:chgData name="Ha Doan Ngoc" userId="342a0910-51f5-4518-8ca6-5a0fd22f4f38" providerId="ADAL" clId="{E8F6AEB0-8055-48EA-8171-B89456865693}" dt="2024-06-20T06:29:00.238" v="2555" actId="20577"/>
          <ac:spMkLst>
            <pc:docMk/>
            <pc:sldMk cId="564819255" sldId="3519"/>
            <ac:spMk id="295" creationId="{2DC3D2F7-07E3-4E99-9FB0-2D56FE6B6FF2}"/>
          </ac:spMkLst>
        </pc:spChg>
        <pc:spChg chg="add mod">
          <ac:chgData name="Ha Doan Ngoc" userId="342a0910-51f5-4518-8ca6-5a0fd22f4f38" providerId="ADAL" clId="{E8F6AEB0-8055-48EA-8171-B89456865693}" dt="2024-06-20T06:29:06.261" v="2557" actId="20577"/>
          <ac:spMkLst>
            <pc:docMk/>
            <pc:sldMk cId="564819255" sldId="3519"/>
            <ac:spMk id="296" creationId="{8BD8D828-A6B6-4C63-905E-81593FA55B8C}"/>
          </ac:spMkLst>
        </pc:spChg>
        <pc:spChg chg="add mod">
          <ac:chgData name="Ha Doan Ngoc" userId="342a0910-51f5-4518-8ca6-5a0fd22f4f38" providerId="ADAL" clId="{E8F6AEB0-8055-48EA-8171-B89456865693}" dt="2024-06-20T04:43:35.351" v="2024" actId="1076"/>
          <ac:spMkLst>
            <pc:docMk/>
            <pc:sldMk cId="564819255" sldId="3519"/>
            <ac:spMk id="297" creationId="{9EBAAE25-C0BC-4B40-BDBE-2E17A550AE57}"/>
          </ac:spMkLst>
        </pc:spChg>
        <pc:spChg chg="mod">
          <ac:chgData name="Ha Doan Ngoc" userId="342a0910-51f5-4518-8ca6-5a0fd22f4f38" providerId="ADAL" clId="{E8F6AEB0-8055-48EA-8171-B89456865693}" dt="2024-06-20T04:43:35.351" v="2024" actId="1076"/>
          <ac:spMkLst>
            <pc:docMk/>
            <pc:sldMk cId="564819255" sldId="3519"/>
            <ac:spMk id="298" creationId="{A4FE7357-B107-492D-847B-6848B9E92D14}"/>
          </ac:spMkLst>
        </pc:spChg>
        <pc:spChg chg="mod">
          <ac:chgData name="Ha Doan Ngoc" userId="342a0910-51f5-4518-8ca6-5a0fd22f4f38" providerId="ADAL" clId="{E8F6AEB0-8055-48EA-8171-B89456865693}" dt="2024-06-20T04:43:35.351" v="2024" actId="1076"/>
          <ac:spMkLst>
            <pc:docMk/>
            <pc:sldMk cId="564819255" sldId="3519"/>
            <ac:spMk id="299" creationId="{192D0100-3BC3-4174-B11A-787D949C742E}"/>
          </ac:spMkLst>
        </pc:spChg>
        <pc:spChg chg="mod">
          <ac:chgData name="Ha Doan Ngoc" userId="342a0910-51f5-4518-8ca6-5a0fd22f4f38" providerId="ADAL" clId="{E8F6AEB0-8055-48EA-8171-B89456865693}" dt="2024-06-20T04:43:35.351" v="2024" actId="1076"/>
          <ac:spMkLst>
            <pc:docMk/>
            <pc:sldMk cId="564819255" sldId="3519"/>
            <ac:spMk id="300" creationId="{E7202E4B-6CAD-40FA-91F7-1E729BCC2959}"/>
          </ac:spMkLst>
        </pc:spChg>
        <pc:spChg chg="mod">
          <ac:chgData name="Ha Doan Ngoc" userId="342a0910-51f5-4518-8ca6-5a0fd22f4f38" providerId="ADAL" clId="{E8F6AEB0-8055-48EA-8171-B89456865693}" dt="2024-06-20T04:43:35.351" v="2024" actId="1076"/>
          <ac:spMkLst>
            <pc:docMk/>
            <pc:sldMk cId="564819255" sldId="3519"/>
            <ac:spMk id="305" creationId="{9E66FBFC-5949-4901-B445-48200C6EC059}"/>
          </ac:spMkLst>
        </pc:spChg>
        <pc:spChg chg="mod">
          <ac:chgData name="Ha Doan Ngoc" userId="342a0910-51f5-4518-8ca6-5a0fd22f4f38" providerId="ADAL" clId="{E8F6AEB0-8055-48EA-8171-B89456865693}" dt="2024-06-20T04:43:35.351" v="2024" actId="1076"/>
          <ac:spMkLst>
            <pc:docMk/>
            <pc:sldMk cId="564819255" sldId="3519"/>
            <ac:spMk id="306" creationId="{B7A061AD-26EE-44F9-8017-B9569555B2E2}"/>
          </ac:spMkLst>
        </pc:spChg>
        <pc:spChg chg="mod">
          <ac:chgData name="Ha Doan Ngoc" userId="342a0910-51f5-4518-8ca6-5a0fd22f4f38" providerId="ADAL" clId="{E8F6AEB0-8055-48EA-8171-B89456865693}" dt="2024-06-20T04:43:35.351" v="2024" actId="1076"/>
          <ac:spMkLst>
            <pc:docMk/>
            <pc:sldMk cId="564819255" sldId="3519"/>
            <ac:spMk id="307" creationId="{66F22B0C-B6A0-4129-826F-2933252C0A45}"/>
          </ac:spMkLst>
        </pc:spChg>
        <pc:spChg chg="mod">
          <ac:chgData name="Ha Doan Ngoc" userId="342a0910-51f5-4518-8ca6-5a0fd22f4f38" providerId="ADAL" clId="{E8F6AEB0-8055-48EA-8171-B89456865693}" dt="2024-06-20T04:43:35.351" v="2024" actId="1076"/>
          <ac:spMkLst>
            <pc:docMk/>
            <pc:sldMk cId="564819255" sldId="3519"/>
            <ac:spMk id="311" creationId="{9ECF8DDB-1710-44ED-AAF6-3DCC5792BF01}"/>
          </ac:spMkLst>
        </pc:spChg>
        <pc:spChg chg="mod">
          <ac:chgData name="Ha Doan Ngoc" userId="342a0910-51f5-4518-8ca6-5a0fd22f4f38" providerId="ADAL" clId="{E8F6AEB0-8055-48EA-8171-B89456865693}" dt="2024-06-20T04:43:35.351" v="2024" actId="1076"/>
          <ac:spMkLst>
            <pc:docMk/>
            <pc:sldMk cId="564819255" sldId="3519"/>
            <ac:spMk id="312" creationId="{206C6FAE-6F15-49D2-9ACB-D99A7F047471}"/>
          </ac:spMkLst>
        </pc:spChg>
        <pc:spChg chg="mod">
          <ac:chgData name="Ha Doan Ngoc" userId="342a0910-51f5-4518-8ca6-5a0fd22f4f38" providerId="ADAL" clId="{E8F6AEB0-8055-48EA-8171-B89456865693}" dt="2024-06-20T04:43:35.351" v="2024" actId="1076"/>
          <ac:spMkLst>
            <pc:docMk/>
            <pc:sldMk cId="564819255" sldId="3519"/>
            <ac:spMk id="313" creationId="{BD522E10-C44E-49D2-8043-F9E36628632F}"/>
          </ac:spMkLst>
        </pc:spChg>
        <pc:spChg chg="mod">
          <ac:chgData name="Ha Doan Ngoc" userId="342a0910-51f5-4518-8ca6-5a0fd22f4f38" providerId="ADAL" clId="{E8F6AEB0-8055-48EA-8171-B89456865693}" dt="2024-06-20T04:43:35.351" v="2024" actId="1076"/>
          <ac:spMkLst>
            <pc:docMk/>
            <pc:sldMk cId="564819255" sldId="3519"/>
            <ac:spMk id="314" creationId="{E11CFD2B-FE26-4EE9-AA04-723BC58686DC}"/>
          </ac:spMkLst>
        </pc:spChg>
        <pc:spChg chg="mod">
          <ac:chgData name="Ha Doan Ngoc" userId="342a0910-51f5-4518-8ca6-5a0fd22f4f38" providerId="ADAL" clId="{E8F6AEB0-8055-48EA-8171-B89456865693}" dt="2024-06-20T04:43:35.351" v="2024" actId="1076"/>
          <ac:spMkLst>
            <pc:docMk/>
            <pc:sldMk cId="564819255" sldId="3519"/>
            <ac:spMk id="315" creationId="{258DB708-C23E-4682-A28B-E6B393636480}"/>
          </ac:spMkLst>
        </pc:spChg>
        <pc:spChg chg="mod">
          <ac:chgData name="Ha Doan Ngoc" userId="342a0910-51f5-4518-8ca6-5a0fd22f4f38" providerId="ADAL" clId="{E8F6AEB0-8055-48EA-8171-B89456865693}" dt="2024-06-20T04:43:35.351" v="2024" actId="1076"/>
          <ac:spMkLst>
            <pc:docMk/>
            <pc:sldMk cId="564819255" sldId="3519"/>
            <ac:spMk id="317" creationId="{CC6D6344-8869-4B53-AA0F-8831D7197761}"/>
          </ac:spMkLst>
        </pc:spChg>
        <pc:spChg chg="mod">
          <ac:chgData name="Ha Doan Ngoc" userId="342a0910-51f5-4518-8ca6-5a0fd22f4f38" providerId="ADAL" clId="{E8F6AEB0-8055-48EA-8171-B89456865693}" dt="2024-06-20T04:43:35.351" v="2024" actId="1076"/>
          <ac:spMkLst>
            <pc:docMk/>
            <pc:sldMk cId="564819255" sldId="3519"/>
            <ac:spMk id="318" creationId="{3599BE95-51F9-4CF3-85E3-1E55637808DC}"/>
          </ac:spMkLst>
        </pc:spChg>
        <pc:spChg chg="mod">
          <ac:chgData name="Ha Doan Ngoc" userId="342a0910-51f5-4518-8ca6-5a0fd22f4f38" providerId="ADAL" clId="{E8F6AEB0-8055-48EA-8171-B89456865693}" dt="2024-06-20T04:43:35.351" v="2024" actId="1076"/>
          <ac:spMkLst>
            <pc:docMk/>
            <pc:sldMk cId="564819255" sldId="3519"/>
            <ac:spMk id="322" creationId="{D7266511-1291-4435-BB19-571AE74C7575}"/>
          </ac:spMkLst>
        </pc:spChg>
        <pc:spChg chg="mod">
          <ac:chgData name="Ha Doan Ngoc" userId="342a0910-51f5-4518-8ca6-5a0fd22f4f38" providerId="ADAL" clId="{E8F6AEB0-8055-48EA-8171-B89456865693}" dt="2024-06-20T04:43:35.351" v="2024" actId="1076"/>
          <ac:spMkLst>
            <pc:docMk/>
            <pc:sldMk cId="564819255" sldId="3519"/>
            <ac:spMk id="323" creationId="{0162B831-31F8-4F99-BAFA-0A858AE1C5DD}"/>
          </ac:spMkLst>
        </pc:spChg>
        <pc:spChg chg="mod">
          <ac:chgData name="Ha Doan Ngoc" userId="342a0910-51f5-4518-8ca6-5a0fd22f4f38" providerId="ADAL" clId="{E8F6AEB0-8055-48EA-8171-B89456865693}" dt="2024-06-20T04:43:35.351" v="2024" actId="1076"/>
          <ac:spMkLst>
            <pc:docMk/>
            <pc:sldMk cId="564819255" sldId="3519"/>
            <ac:spMk id="330" creationId="{81172401-BC2B-4272-91BF-99EF4018BCBB}"/>
          </ac:spMkLst>
        </pc:spChg>
        <pc:spChg chg="mod">
          <ac:chgData name="Ha Doan Ngoc" userId="342a0910-51f5-4518-8ca6-5a0fd22f4f38" providerId="ADAL" clId="{E8F6AEB0-8055-48EA-8171-B89456865693}" dt="2024-06-20T04:43:35.351" v="2024" actId="1076"/>
          <ac:spMkLst>
            <pc:docMk/>
            <pc:sldMk cId="564819255" sldId="3519"/>
            <ac:spMk id="331" creationId="{6713BC99-9772-47BD-BC00-0BB4CBD953EE}"/>
          </ac:spMkLst>
        </pc:spChg>
        <pc:spChg chg="mod">
          <ac:chgData name="Ha Doan Ngoc" userId="342a0910-51f5-4518-8ca6-5a0fd22f4f38" providerId="ADAL" clId="{E8F6AEB0-8055-48EA-8171-B89456865693}" dt="2024-06-20T04:43:35.351" v="2024" actId="1076"/>
          <ac:spMkLst>
            <pc:docMk/>
            <pc:sldMk cId="564819255" sldId="3519"/>
            <ac:spMk id="332" creationId="{4DCA11AE-A3B8-4DE6-BEE1-ED439EF1515E}"/>
          </ac:spMkLst>
        </pc:spChg>
        <pc:spChg chg="mod">
          <ac:chgData name="Ha Doan Ngoc" userId="342a0910-51f5-4518-8ca6-5a0fd22f4f38" providerId="ADAL" clId="{E8F6AEB0-8055-48EA-8171-B89456865693}" dt="2024-06-20T04:43:35.351" v="2024" actId="1076"/>
          <ac:spMkLst>
            <pc:docMk/>
            <pc:sldMk cId="564819255" sldId="3519"/>
            <ac:spMk id="333" creationId="{C2EF724B-BE4D-4181-94C2-2F50926D8755}"/>
          </ac:spMkLst>
        </pc:spChg>
        <pc:spChg chg="mod">
          <ac:chgData name="Ha Doan Ngoc" userId="342a0910-51f5-4518-8ca6-5a0fd22f4f38" providerId="ADAL" clId="{E8F6AEB0-8055-48EA-8171-B89456865693}" dt="2024-06-20T04:43:35.351" v="2024" actId="1076"/>
          <ac:spMkLst>
            <pc:docMk/>
            <pc:sldMk cId="564819255" sldId="3519"/>
            <ac:spMk id="334" creationId="{D7187440-4C66-428C-B887-6E4BA153D4A5}"/>
          </ac:spMkLst>
        </pc:spChg>
        <pc:spChg chg="mod">
          <ac:chgData name="Ha Doan Ngoc" userId="342a0910-51f5-4518-8ca6-5a0fd22f4f38" providerId="ADAL" clId="{E8F6AEB0-8055-48EA-8171-B89456865693}" dt="2024-06-20T04:43:35.351" v="2024" actId="1076"/>
          <ac:spMkLst>
            <pc:docMk/>
            <pc:sldMk cId="564819255" sldId="3519"/>
            <ac:spMk id="335" creationId="{BF456093-3907-4665-AF79-7B0D9335E85B}"/>
          </ac:spMkLst>
        </pc:spChg>
        <pc:spChg chg="mod">
          <ac:chgData name="Ha Doan Ngoc" userId="342a0910-51f5-4518-8ca6-5a0fd22f4f38" providerId="ADAL" clId="{E8F6AEB0-8055-48EA-8171-B89456865693}" dt="2024-06-20T04:43:35.351" v="2024" actId="1076"/>
          <ac:spMkLst>
            <pc:docMk/>
            <pc:sldMk cId="564819255" sldId="3519"/>
            <ac:spMk id="336" creationId="{F4680ABC-3E27-4057-AAFD-7DEBC9F64221}"/>
          </ac:spMkLst>
        </pc:spChg>
        <pc:spChg chg="mod">
          <ac:chgData name="Ha Doan Ngoc" userId="342a0910-51f5-4518-8ca6-5a0fd22f4f38" providerId="ADAL" clId="{E8F6AEB0-8055-48EA-8171-B89456865693}" dt="2024-06-20T04:43:35.351" v="2024" actId="1076"/>
          <ac:spMkLst>
            <pc:docMk/>
            <pc:sldMk cId="564819255" sldId="3519"/>
            <ac:spMk id="337" creationId="{1912F501-8858-45E8-997A-C9B1D6774F07}"/>
          </ac:spMkLst>
        </pc:spChg>
        <pc:spChg chg="mod">
          <ac:chgData name="Ha Doan Ngoc" userId="342a0910-51f5-4518-8ca6-5a0fd22f4f38" providerId="ADAL" clId="{E8F6AEB0-8055-48EA-8171-B89456865693}" dt="2024-06-20T04:43:35.351" v="2024" actId="1076"/>
          <ac:spMkLst>
            <pc:docMk/>
            <pc:sldMk cId="564819255" sldId="3519"/>
            <ac:spMk id="338" creationId="{8F98BDB3-F398-47F9-A53C-D8CCB72B3976}"/>
          </ac:spMkLst>
        </pc:spChg>
        <pc:spChg chg="mod">
          <ac:chgData name="Ha Doan Ngoc" userId="342a0910-51f5-4518-8ca6-5a0fd22f4f38" providerId="ADAL" clId="{E8F6AEB0-8055-48EA-8171-B89456865693}" dt="2024-06-20T04:43:35.351" v="2024" actId="1076"/>
          <ac:spMkLst>
            <pc:docMk/>
            <pc:sldMk cId="564819255" sldId="3519"/>
            <ac:spMk id="339" creationId="{7C71E224-11F8-41F9-8C66-CA4F140E61F5}"/>
          </ac:spMkLst>
        </pc:spChg>
        <pc:spChg chg="mod">
          <ac:chgData name="Ha Doan Ngoc" userId="342a0910-51f5-4518-8ca6-5a0fd22f4f38" providerId="ADAL" clId="{E8F6AEB0-8055-48EA-8171-B89456865693}" dt="2024-06-20T04:43:35.351" v="2024" actId="1076"/>
          <ac:spMkLst>
            <pc:docMk/>
            <pc:sldMk cId="564819255" sldId="3519"/>
            <ac:spMk id="340" creationId="{C4C5EA85-D8BF-46DD-8401-4F84AD7D93E2}"/>
          </ac:spMkLst>
        </pc:spChg>
        <pc:spChg chg="mod">
          <ac:chgData name="Ha Doan Ngoc" userId="342a0910-51f5-4518-8ca6-5a0fd22f4f38" providerId="ADAL" clId="{E8F6AEB0-8055-48EA-8171-B89456865693}" dt="2024-06-20T04:43:35.351" v="2024" actId="1076"/>
          <ac:spMkLst>
            <pc:docMk/>
            <pc:sldMk cId="564819255" sldId="3519"/>
            <ac:spMk id="341" creationId="{44A8E437-8899-48A8-ADEF-E2EE37F76C3A}"/>
          </ac:spMkLst>
        </pc:spChg>
        <pc:spChg chg="mod">
          <ac:chgData name="Ha Doan Ngoc" userId="342a0910-51f5-4518-8ca6-5a0fd22f4f38" providerId="ADAL" clId="{E8F6AEB0-8055-48EA-8171-B89456865693}" dt="2024-06-20T04:43:35.351" v="2024" actId="1076"/>
          <ac:spMkLst>
            <pc:docMk/>
            <pc:sldMk cId="564819255" sldId="3519"/>
            <ac:spMk id="342" creationId="{44D8012E-B90C-4806-AAB5-68E82DBBC766}"/>
          </ac:spMkLst>
        </pc:spChg>
        <pc:spChg chg="mod">
          <ac:chgData name="Ha Doan Ngoc" userId="342a0910-51f5-4518-8ca6-5a0fd22f4f38" providerId="ADAL" clId="{E8F6AEB0-8055-48EA-8171-B89456865693}" dt="2024-06-20T04:43:35.351" v="2024" actId="1076"/>
          <ac:spMkLst>
            <pc:docMk/>
            <pc:sldMk cId="564819255" sldId="3519"/>
            <ac:spMk id="351" creationId="{1230C458-A4CF-4C42-AE3B-DAECB5E844C6}"/>
          </ac:spMkLst>
        </pc:spChg>
        <pc:spChg chg="mod">
          <ac:chgData name="Ha Doan Ngoc" userId="342a0910-51f5-4518-8ca6-5a0fd22f4f38" providerId="ADAL" clId="{E8F6AEB0-8055-48EA-8171-B89456865693}" dt="2024-06-20T04:43:35.351" v="2024" actId="1076"/>
          <ac:spMkLst>
            <pc:docMk/>
            <pc:sldMk cId="564819255" sldId="3519"/>
            <ac:spMk id="352" creationId="{3A3146EF-F6B1-41DE-8066-A448E86F9E9F}"/>
          </ac:spMkLst>
        </pc:spChg>
        <pc:spChg chg="mod">
          <ac:chgData name="Ha Doan Ngoc" userId="342a0910-51f5-4518-8ca6-5a0fd22f4f38" providerId="ADAL" clId="{E8F6AEB0-8055-48EA-8171-B89456865693}" dt="2024-06-20T04:43:35.351" v="2024" actId="1076"/>
          <ac:spMkLst>
            <pc:docMk/>
            <pc:sldMk cId="564819255" sldId="3519"/>
            <ac:spMk id="353" creationId="{D5BEB3A8-D5C6-49AD-B9F5-40E7EBF38428}"/>
          </ac:spMkLst>
        </pc:spChg>
        <pc:spChg chg="mod">
          <ac:chgData name="Ha Doan Ngoc" userId="342a0910-51f5-4518-8ca6-5a0fd22f4f38" providerId="ADAL" clId="{E8F6AEB0-8055-48EA-8171-B89456865693}" dt="2024-06-20T04:43:35.351" v="2024" actId="1076"/>
          <ac:spMkLst>
            <pc:docMk/>
            <pc:sldMk cId="564819255" sldId="3519"/>
            <ac:spMk id="354" creationId="{A3E06798-610C-4882-BD90-979503208ED1}"/>
          </ac:spMkLst>
        </pc:spChg>
        <pc:spChg chg="mod">
          <ac:chgData name="Ha Doan Ngoc" userId="342a0910-51f5-4518-8ca6-5a0fd22f4f38" providerId="ADAL" clId="{E8F6AEB0-8055-48EA-8171-B89456865693}" dt="2024-06-20T04:43:35.351" v="2024" actId="1076"/>
          <ac:spMkLst>
            <pc:docMk/>
            <pc:sldMk cId="564819255" sldId="3519"/>
            <ac:spMk id="355" creationId="{F3C896CB-39BE-4BC3-809D-3688BED7678E}"/>
          </ac:spMkLst>
        </pc:spChg>
        <pc:spChg chg="mod">
          <ac:chgData name="Ha Doan Ngoc" userId="342a0910-51f5-4518-8ca6-5a0fd22f4f38" providerId="ADAL" clId="{E8F6AEB0-8055-48EA-8171-B89456865693}" dt="2024-06-20T04:43:35.351" v="2024" actId="1076"/>
          <ac:spMkLst>
            <pc:docMk/>
            <pc:sldMk cId="564819255" sldId="3519"/>
            <ac:spMk id="356" creationId="{FC776FC0-9B6D-4F19-AFF3-86943962F3FB}"/>
          </ac:spMkLst>
        </pc:spChg>
        <pc:spChg chg="mod">
          <ac:chgData name="Ha Doan Ngoc" userId="342a0910-51f5-4518-8ca6-5a0fd22f4f38" providerId="ADAL" clId="{E8F6AEB0-8055-48EA-8171-B89456865693}" dt="2024-06-20T04:43:35.351" v="2024" actId="1076"/>
          <ac:spMkLst>
            <pc:docMk/>
            <pc:sldMk cId="564819255" sldId="3519"/>
            <ac:spMk id="357" creationId="{BD1E8B8E-424F-4EB5-855A-EE636170735E}"/>
          </ac:spMkLst>
        </pc:spChg>
        <pc:spChg chg="mod">
          <ac:chgData name="Ha Doan Ngoc" userId="342a0910-51f5-4518-8ca6-5a0fd22f4f38" providerId="ADAL" clId="{E8F6AEB0-8055-48EA-8171-B89456865693}" dt="2024-06-20T04:43:35.351" v="2024" actId="1076"/>
          <ac:spMkLst>
            <pc:docMk/>
            <pc:sldMk cId="564819255" sldId="3519"/>
            <ac:spMk id="358" creationId="{F2BED557-C8D7-49C9-91FA-6A8B0E3D8EE2}"/>
          </ac:spMkLst>
        </pc:spChg>
        <pc:spChg chg="mod">
          <ac:chgData name="Ha Doan Ngoc" userId="342a0910-51f5-4518-8ca6-5a0fd22f4f38" providerId="ADAL" clId="{E8F6AEB0-8055-48EA-8171-B89456865693}" dt="2024-06-20T04:43:35.351" v="2024" actId="1076"/>
          <ac:spMkLst>
            <pc:docMk/>
            <pc:sldMk cId="564819255" sldId="3519"/>
            <ac:spMk id="359" creationId="{40950D46-ACB8-49B1-B1BF-6CB0F0EF04B3}"/>
          </ac:spMkLst>
        </pc:spChg>
        <pc:spChg chg="mod">
          <ac:chgData name="Ha Doan Ngoc" userId="342a0910-51f5-4518-8ca6-5a0fd22f4f38" providerId="ADAL" clId="{E8F6AEB0-8055-48EA-8171-B89456865693}" dt="2024-06-20T04:43:35.351" v="2024" actId="1076"/>
          <ac:spMkLst>
            <pc:docMk/>
            <pc:sldMk cId="564819255" sldId="3519"/>
            <ac:spMk id="360" creationId="{37404B1F-6190-42F6-BCCD-90DDF14BAE10}"/>
          </ac:spMkLst>
        </pc:spChg>
        <pc:spChg chg="mod">
          <ac:chgData name="Ha Doan Ngoc" userId="342a0910-51f5-4518-8ca6-5a0fd22f4f38" providerId="ADAL" clId="{E8F6AEB0-8055-48EA-8171-B89456865693}" dt="2024-06-20T04:43:35.351" v="2024" actId="1076"/>
          <ac:spMkLst>
            <pc:docMk/>
            <pc:sldMk cId="564819255" sldId="3519"/>
            <ac:spMk id="362" creationId="{6174E53F-AB0C-4745-9F2A-9F248212371A}"/>
          </ac:spMkLst>
        </pc:spChg>
        <pc:spChg chg="mod">
          <ac:chgData name="Ha Doan Ngoc" userId="342a0910-51f5-4518-8ca6-5a0fd22f4f38" providerId="ADAL" clId="{E8F6AEB0-8055-48EA-8171-B89456865693}" dt="2024-06-20T04:43:35.351" v="2024" actId="1076"/>
          <ac:spMkLst>
            <pc:docMk/>
            <pc:sldMk cId="564819255" sldId="3519"/>
            <ac:spMk id="364" creationId="{C7621F10-EFBA-483D-997B-61A0A59C56B3}"/>
          </ac:spMkLst>
        </pc:spChg>
        <pc:spChg chg="mod">
          <ac:chgData name="Ha Doan Ngoc" userId="342a0910-51f5-4518-8ca6-5a0fd22f4f38" providerId="ADAL" clId="{E8F6AEB0-8055-48EA-8171-B89456865693}" dt="2024-06-20T04:43:35.351" v="2024" actId="1076"/>
          <ac:spMkLst>
            <pc:docMk/>
            <pc:sldMk cId="564819255" sldId="3519"/>
            <ac:spMk id="365" creationId="{3F5326AC-3822-4D7C-93FC-133DA499D5BB}"/>
          </ac:spMkLst>
        </pc:spChg>
        <pc:spChg chg="mod">
          <ac:chgData name="Ha Doan Ngoc" userId="342a0910-51f5-4518-8ca6-5a0fd22f4f38" providerId="ADAL" clId="{E8F6AEB0-8055-48EA-8171-B89456865693}" dt="2024-06-20T04:43:35.351" v="2024" actId="1076"/>
          <ac:spMkLst>
            <pc:docMk/>
            <pc:sldMk cId="564819255" sldId="3519"/>
            <ac:spMk id="366" creationId="{D5930102-06D3-4523-8745-CBAD55887F83}"/>
          </ac:spMkLst>
        </pc:spChg>
        <pc:spChg chg="mod">
          <ac:chgData name="Ha Doan Ngoc" userId="342a0910-51f5-4518-8ca6-5a0fd22f4f38" providerId="ADAL" clId="{E8F6AEB0-8055-48EA-8171-B89456865693}" dt="2024-06-20T04:43:35.351" v="2024" actId="1076"/>
          <ac:spMkLst>
            <pc:docMk/>
            <pc:sldMk cId="564819255" sldId="3519"/>
            <ac:spMk id="367" creationId="{C65B0F10-4640-4F8B-82FC-4248DB9ADF92}"/>
          </ac:spMkLst>
        </pc:spChg>
        <pc:spChg chg="mod">
          <ac:chgData name="Ha Doan Ngoc" userId="342a0910-51f5-4518-8ca6-5a0fd22f4f38" providerId="ADAL" clId="{E8F6AEB0-8055-48EA-8171-B89456865693}" dt="2024-06-20T04:43:35.351" v="2024" actId="1076"/>
          <ac:spMkLst>
            <pc:docMk/>
            <pc:sldMk cId="564819255" sldId="3519"/>
            <ac:spMk id="368" creationId="{01973C14-AEB8-4DFC-BA35-6A58E8C971F1}"/>
          </ac:spMkLst>
        </pc:spChg>
        <pc:spChg chg="mod">
          <ac:chgData name="Ha Doan Ngoc" userId="342a0910-51f5-4518-8ca6-5a0fd22f4f38" providerId="ADAL" clId="{E8F6AEB0-8055-48EA-8171-B89456865693}" dt="2024-06-20T04:43:35.351" v="2024" actId="1076"/>
          <ac:spMkLst>
            <pc:docMk/>
            <pc:sldMk cId="564819255" sldId="3519"/>
            <ac:spMk id="369" creationId="{C7490A1F-9F90-4499-9509-2EE38D1C12D2}"/>
          </ac:spMkLst>
        </pc:spChg>
        <pc:spChg chg="mod">
          <ac:chgData name="Ha Doan Ngoc" userId="342a0910-51f5-4518-8ca6-5a0fd22f4f38" providerId="ADAL" clId="{E8F6AEB0-8055-48EA-8171-B89456865693}" dt="2024-06-20T04:43:35.351" v="2024" actId="1076"/>
          <ac:spMkLst>
            <pc:docMk/>
            <pc:sldMk cId="564819255" sldId="3519"/>
            <ac:spMk id="370" creationId="{DC832674-8215-4BE1-8128-21A01F9754C4}"/>
          </ac:spMkLst>
        </pc:spChg>
        <pc:spChg chg="mod">
          <ac:chgData name="Ha Doan Ngoc" userId="342a0910-51f5-4518-8ca6-5a0fd22f4f38" providerId="ADAL" clId="{E8F6AEB0-8055-48EA-8171-B89456865693}" dt="2024-06-20T04:43:35.351" v="2024" actId="1076"/>
          <ac:spMkLst>
            <pc:docMk/>
            <pc:sldMk cId="564819255" sldId="3519"/>
            <ac:spMk id="374" creationId="{E697550C-95D9-4551-922E-7D0D48294585}"/>
          </ac:spMkLst>
        </pc:spChg>
        <pc:spChg chg="mod">
          <ac:chgData name="Ha Doan Ngoc" userId="342a0910-51f5-4518-8ca6-5a0fd22f4f38" providerId="ADAL" clId="{E8F6AEB0-8055-48EA-8171-B89456865693}" dt="2024-06-20T04:43:35.351" v="2024" actId="1076"/>
          <ac:spMkLst>
            <pc:docMk/>
            <pc:sldMk cId="564819255" sldId="3519"/>
            <ac:spMk id="376" creationId="{8490FD3F-A4BA-4701-AD8B-F83770111698}"/>
          </ac:spMkLst>
        </pc:spChg>
        <pc:spChg chg="mod">
          <ac:chgData name="Ha Doan Ngoc" userId="342a0910-51f5-4518-8ca6-5a0fd22f4f38" providerId="ADAL" clId="{E8F6AEB0-8055-48EA-8171-B89456865693}" dt="2024-06-20T04:43:35.351" v="2024" actId="1076"/>
          <ac:spMkLst>
            <pc:docMk/>
            <pc:sldMk cId="564819255" sldId="3519"/>
            <ac:spMk id="377" creationId="{C11B016C-3DF6-4D7C-9D10-C66351E23C71}"/>
          </ac:spMkLst>
        </pc:spChg>
        <pc:spChg chg="mod">
          <ac:chgData name="Ha Doan Ngoc" userId="342a0910-51f5-4518-8ca6-5a0fd22f4f38" providerId="ADAL" clId="{E8F6AEB0-8055-48EA-8171-B89456865693}" dt="2024-06-20T04:43:35.351" v="2024" actId="1076"/>
          <ac:spMkLst>
            <pc:docMk/>
            <pc:sldMk cId="564819255" sldId="3519"/>
            <ac:spMk id="378" creationId="{E4EC1C62-0852-454E-967D-12D0650DECF1}"/>
          </ac:spMkLst>
        </pc:spChg>
        <pc:spChg chg="mod">
          <ac:chgData name="Ha Doan Ngoc" userId="342a0910-51f5-4518-8ca6-5a0fd22f4f38" providerId="ADAL" clId="{E8F6AEB0-8055-48EA-8171-B89456865693}" dt="2024-06-20T04:43:35.351" v="2024" actId="1076"/>
          <ac:spMkLst>
            <pc:docMk/>
            <pc:sldMk cId="564819255" sldId="3519"/>
            <ac:spMk id="379" creationId="{ABCFD172-6658-4E42-AA9D-7CE3CFC57FB4}"/>
          </ac:spMkLst>
        </pc:spChg>
        <pc:spChg chg="mod">
          <ac:chgData name="Ha Doan Ngoc" userId="342a0910-51f5-4518-8ca6-5a0fd22f4f38" providerId="ADAL" clId="{E8F6AEB0-8055-48EA-8171-B89456865693}" dt="2024-06-20T04:43:35.351" v="2024" actId="1076"/>
          <ac:spMkLst>
            <pc:docMk/>
            <pc:sldMk cId="564819255" sldId="3519"/>
            <ac:spMk id="380" creationId="{35827E8B-57B0-479A-955B-32CF6AC69F96}"/>
          </ac:spMkLst>
        </pc:spChg>
        <pc:spChg chg="mod">
          <ac:chgData name="Ha Doan Ngoc" userId="342a0910-51f5-4518-8ca6-5a0fd22f4f38" providerId="ADAL" clId="{E8F6AEB0-8055-48EA-8171-B89456865693}" dt="2024-06-20T04:43:35.351" v="2024" actId="1076"/>
          <ac:spMkLst>
            <pc:docMk/>
            <pc:sldMk cId="564819255" sldId="3519"/>
            <ac:spMk id="381" creationId="{3E8CAD74-9A78-4695-9EBC-48FD852D34A5}"/>
          </ac:spMkLst>
        </pc:spChg>
        <pc:spChg chg="mod">
          <ac:chgData name="Ha Doan Ngoc" userId="342a0910-51f5-4518-8ca6-5a0fd22f4f38" providerId="ADAL" clId="{E8F6AEB0-8055-48EA-8171-B89456865693}" dt="2024-06-20T04:43:35.351" v="2024" actId="1076"/>
          <ac:spMkLst>
            <pc:docMk/>
            <pc:sldMk cId="564819255" sldId="3519"/>
            <ac:spMk id="382" creationId="{65B5BAC6-0E68-4D9D-A3DD-BC7A424268C1}"/>
          </ac:spMkLst>
        </pc:spChg>
        <pc:spChg chg="mod">
          <ac:chgData name="Ha Doan Ngoc" userId="342a0910-51f5-4518-8ca6-5a0fd22f4f38" providerId="ADAL" clId="{E8F6AEB0-8055-48EA-8171-B89456865693}" dt="2024-06-20T04:43:35.351" v="2024" actId="1076"/>
          <ac:spMkLst>
            <pc:docMk/>
            <pc:sldMk cId="564819255" sldId="3519"/>
            <ac:spMk id="384" creationId="{42BF333D-1408-4398-A5C7-666F789095AD}"/>
          </ac:spMkLst>
        </pc:spChg>
        <pc:spChg chg="add mod">
          <ac:chgData name="Ha Doan Ngoc" userId="342a0910-51f5-4518-8ca6-5a0fd22f4f38" providerId="ADAL" clId="{E8F6AEB0-8055-48EA-8171-B89456865693}" dt="2024-06-20T04:43:35.351" v="2024" actId="1076"/>
          <ac:spMkLst>
            <pc:docMk/>
            <pc:sldMk cId="564819255" sldId="3519"/>
            <ac:spMk id="385" creationId="{8AAFA3CD-3799-4382-BDC6-EE85AB8F1069}"/>
          </ac:spMkLst>
        </pc:spChg>
        <pc:spChg chg="add mod">
          <ac:chgData name="Ha Doan Ngoc" userId="342a0910-51f5-4518-8ca6-5a0fd22f4f38" providerId="ADAL" clId="{E8F6AEB0-8055-48EA-8171-B89456865693}" dt="2024-06-20T04:43:35.351" v="2024" actId="1076"/>
          <ac:spMkLst>
            <pc:docMk/>
            <pc:sldMk cId="564819255" sldId="3519"/>
            <ac:spMk id="387" creationId="{58D31904-1256-4119-8673-2D4B4D005980}"/>
          </ac:spMkLst>
        </pc:spChg>
        <pc:spChg chg="add mod">
          <ac:chgData name="Ha Doan Ngoc" userId="342a0910-51f5-4518-8ca6-5a0fd22f4f38" providerId="ADAL" clId="{E8F6AEB0-8055-48EA-8171-B89456865693}" dt="2024-06-20T04:43:35.351" v="2024" actId="1076"/>
          <ac:spMkLst>
            <pc:docMk/>
            <pc:sldMk cId="564819255" sldId="3519"/>
            <ac:spMk id="389" creationId="{0C7FFABA-9885-4334-B434-D6691F33B5CE}"/>
          </ac:spMkLst>
        </pc:spChg>
        <pc:spChg chg="mod">
          <ac:chgData name="Ha Doan Ngoc" userId="342a0910-51f5-4518-8ca6-5a0fd22f4f38" providerId="ADAL" clId="{E8F6AEB0-8055-48EA-8171-B89456865693}" dt="2024-06-20T04:43:35.351" v="2024" actId="1076"/>
          <ac:spMkLst>
            <pc:docMk/>
            <pc:sldMk cId="564819255" sldId="3519"/>
            <ac:spMk id="391" creationId="{F5E80E0A-5A1F-47FA-AE1F-2E11305F4C91}"/>
          </ac:spMkLst>
        </pc:spChg>
        <pc:spChg chg="mod">
          <ac:chgData name="Ha Doan Ngoc" userId="342a0910-51f5-4518-8ca6-5a0fd22f4f38" providerId="ADAL" clId="{E8F6AEB0-8055-48EA-8171-B89456865693}" dt="2024-06-20T04:43:35.351" v="2024" actId="1076"/>
          <ac:spMkLst>
            <pc:docMk/>
            <pc:sldMk cId="564819255" sldId="3519"/>
            <ac:spMk id="396" creationId="{5D0D254A-E3E4-4700-8958-00A195EEEEA5}"/>
          </ac:spMkLst>
        </pc:spChg>
        <pc:spChg chg="mod">
          <ac:chgData name="Ha Doan Ngoc" userId="342a0910-51f5-4518-8ca6-5a0fd22f4f38" providerId="ADAL" clId="{E8F6AEB0-8055-48EA-8171-B89456865693}" dt="2024-06-20T04:43:35.351" v="2024" actId="1076"/>
          <ac:spMkLst>
            <pc:docMk/>
            <pc:sldMk cId="564819255" sldId="3519"/>
            <ac:spMk id="397" creationId="{B5E8D452-BF14-482E-82F7-A1ACA78EA2AA}"/>
          </ac:spMkLst>
        </pc:spChg>
        <pc:spChg chg="mod">
          <ac:chgData name="Ha Doan Ngoc" userId="342a0910-51f5-4518-8ca6-5a0fd22f4f38" providerId="ADAL" clId="{E8F6AEB0-8055-48EA-8171-B89456865693}" dt="2024-06-20T04:43:35.351" v="2024" actId="1076"/>
          <ac:spMkLst>
            <pc:docMk/>
            <pc:sldMk cId="564819255" sldId="3519"/>
            <ac:spMk id="398" creationId="{FE1D0213-16DA-4C70-AAD8-0151D4B9526E}"/>
          </ac:spMkLst>
        </pc:spChg>
        <pc:spChg chg="mod">
          <ac:chgData name="Ha Doan Ngoc" userId="342a0910-51f5-4518-8ca6-5a0fd22f4f38" providerId="ADAL" clId="{E8F6AEB0-8055-48EA-8171-B89456865693}" dt="2024-06-20T04:43:35.351" v="2024" actId="1076"/>
          <ac:spMkLst>
            <pc:docMk/>
            <pc:sldMk cId="564819255" sldId="3519"/>
            <ac:spMk id="399" creationId="{364F22F0-C2D9-4EAF-96C7-DE6DA617C0AE}"/>
          </ac:spMkLst>
        </pc:spChg>
        <pc:spChg chg="mod">
          <ac:chgData name="Ha Doan Ngoc" userId="342a0910-51f5-4518-8ca6-5a0fd22f4f38" providerId="ADAL" clId="{E8F6AEB0-8055-48EA-8171-B89456865693}" dt="2024-06-20T04:43:35.351" v="2024" actId="1076"/>
          <ac:spMkLst>
            <pc:docMk/>
            <pc:sldMk cId="564819255" sldId="3519"/>
            <ac:spMk id="400" creationId="{B207DF8C-AADB-4276-B970-60D944A1713E}"/>
          </ac:spMkLst>
        </pc:spChg>
        <pc:spChg chg="mod">
          <ac:chgData name="Ha Doan Ngoc" userId="342a0910-51f5-4518-8ca6-5a0fd22f4f38" providerId="ADAL" clId="{E8F6AEB0-8055-48EA-8171-B89456865693}" dt="2024-06-20T04:43:35.351" v="2024" actId="1076"/>
          <ac:spMkLst>
            <pc:docMk/>
            <pc:sldMk cId="564819255" sldId="3519"/>
            <ac:spMk id="402" creationId="{99CAEA75-6414-4EA2-A561-7FA7CC051310}"/>
          </ac:spMkLst>
        </pc:spChg>
        <pc:spChg chg="mod">
          <ac:chgData name="Ha Doan Ngoc" userId="342a0910-51f5-4518-8ca6-5a0fd22f4f38" providerId="ADAL" clId="{E8F6AEB0-8055-48EA-8171-B89456865693}" dt="2024-06-20T04:43:35.351" v="2024" actId="1076"/>
          <ac:spMkLst>
            <pc:docMk/>
            <pc:sldMk cId="564819255" sldId="3519"/>
            <ac:spMk id="403" creationId="{5EF0CE7B-FBB7-410E-AF03-8BC0CF621172}"/>
          </ac:spMkLst>
        </pc:spChg>
        <pc:spChg chg="mod">
          <ac:chgData name="Ha Doan Ngoc" userId="342a0910-51f5-4518-8ca6-5a0fd22f4f38" providerId="ADAL" clId="{E8F6AEB0-8055-48EA-8171-B89456865693}" dt="2024-06-20T04:43:35.351" v="2024" actId="1076"/>
          <ac:spMkLst>
            <pc:docMk/>
            <pc:sldMk cId="564819255" sldId="3519"/>
            <ac:spMk id="404" creationId="{E377993F-2991-4CB5-8598-50BF1B2FABA0}"/>
          </ac:spMkLst>
        </pc:spChg>
        <pc:spChg chg="mod">
          <ac:chgData name="Ha Doan Ngoc" userId="342a0910-51f5-4518-8ca6-5a0fd22f4f38" providerId="ADAL" clId="{E8F6AEB0-8055-48EA-8171-B89456865693}" dt="2024-06-20T04:43:35.351" v="2024" actId="1076"/>
          <ac:spMkLst>
            <pc:docMk/>
            <pc:sldMk cId="564819255" sldId="3519"/>
            <ac:spMk id="405" creationId="{F53F58BB-55A8-4BB7-AA31-F072868C27BB}"/>
          </ac:spMkLst>
        </pc:spChg>
        <pc:spChg chg="mod">
          <ac:chgData name="Ha Doan Ngoc" userId="342a0910-51f5-4518-8ca6-5a0fd22f4f38" providerId="ADAL" clId="{E8F6AEB0-8055-48EA-8171-B89456865693}" dt="2024-06-20T04:43:35.351" v="2024" actId="1076"/>
          <ac:spMkLst>
            <pc:docMk/>
            <pc:sldMk cId="564819255" sldId="3519"/>
            <ac:spMk id="407" creationId="{E08C132E-F675-46F2-B586-BBDA9F2A7868}"/>
          </ac:spMkLst>
        </pc:spChg>
        <pc:spChg chg="mod">
          <ac:chgData name="Ha Doan Ngoc" userId="342a0910-51f5-4518-8ca6-5a0fd22f4f38" providerId="ADAL" clId="{E8F6AEB0-8055-48EA-8171-B89456865693}" dt="2024-06-20T04:43:35.351" v="2024" actId="1076"/>
          <ac:spMkLst>
            <pc:docMk/>
            <pc:sldMk cId="564819255" sldId="3519"/>
            <ac:spMk id="408" creationId="{B34F6BAA-8361-49BD-B7AE-ADD018CE70AA}"/>
          </ac:spMkLst>
        </pc:spChg>
        <pc:spChg chg="add mod">
          <ac:chgData name="Ha Doan Ngoc" userId="342a0910-51f5-4518-8ca6-5a0fd22f4f38" providerId="ADAL" clId="{E8F6AEB0-8055-48EA-8171-B89456865693}" dt="2024-06-20T04:43:35.351" v="2024" actId="1076"/>
          <ac:spMkLst>
            <pc:docMk/>
            <pc:sldMk cId="564819255" sldId="3519"/>
            <ac:spMk id="411" creationId="{6BE211B0-B9CF-46FC-AC78-C0BE65644BB5}"/>
          </ac:spMkLst>
        </pc:spChg>
        <pc:spChg chg="add mod">
          <ac:chgData name="Ha Doan Ngoc" userId="342a0910-51f5-4518-8ca6-5a0fd22f4f38" providerId="ADAL" clId="{E8F6AEB0-8055-48EA-8171-B89456865693}" dt="2024-06-20T04:43:35.351" v="2024" actId="1076"/>
          <ac:spMkLst>
            <pc:docMk/>
            <pc:sldMk cId="564819255" sldId="3519"/>
            <ac:spMk id="413" creationId="{8A68E802-EC75-4EE0-87E9-310DDD9F93C7}"/>
          </ac:spMkLst>
        </pc:spChg>
        <pc:spChg chg="add mod">
          <ac:chgData name="Ha Doan Ngoc" userId="342a0910-51f5-4518-8ca6-5a0fd22f4f38" providerId="ADAL" clId="{E8F6AEB0-8055-48EA-8171-B89456865693}" dt="2024-06-20T04:43:35.351" v="2024" actId="1076"/>
          <ac:spMkLst>
            <pc:docMk/>
            <pc:sldMk cId="564819255" sldId="3519"/>
            <ac:spMk id="415" creationId="{22012372-F615-4D36-9E74-2C026C789E68}"/>
          </ac:spMkLst>
        </pc:spChg>
        <pc:spChg chg="add mod">
          <ac:chgData name="Ha Doan Ngoc" userId="342a0910-51f5-4518-8ca6-5a0fd22f4f38" providerId="ADAL" clId="{E8F6AEB0-8055-48EA-8171-B89456865693}" dt="2024-06-20T04:43:35.351" v="2024" actId="1076"/>
          <ac:spMkLst>
            <pc:docMk/>
            <pc:sldMk cId="564819255" sldId="3519"/>
            <ac:spMk id="416" creationId="{1C5ED1AE-992A-46FA-AEC8-A6A31B90BC5A}"/>
          </ac:spMkLst>
        </pc:spChg>
        <pc:spChg chg="add mod">
          <ac:chgData name="Ha Doan Ngoc" userId="342a0910-51f5-4518-8ca6-5a0fd22f4f38" providerId="ADAL" clId="{E8F6AEB0-8055-48EA-8171-B89456865693}" dt="2024-06-20T04:43:35.351" v="2024" actId="1076"/>
          <ac:spMkLst>
            <pc:docMk/>
            <pc:sldMk cId="564819255" sldId="3519"/>
            <ac:spMk id="418" creationId="{2FF14949-4235-4ADF-B6C6-D7CA2C34EE32}"/>
          </ac:spMkLst>
        </pc:spChg>
        <pc:spChg chg="mod">
          <ac:chgData name="Ha Doan Ngoc" userId="342a0910-51f5-4518-8ca6-5a0fd22f4f38" providerId="ADAL" clId="{E8F6AEB0-8055-48EA-8171-B89456865693}" dt="2024-06-20T04:43:35.351" v="2024" actId="1076"/>
          <ac:spMkLst>
            <pc:docMk/>
            <pc:sldMk cId="564819255" sldId="3519"/>
            <ac:spMk id="420" creationId="{41C4E803-21A4-42E8-8207-CF8998FD06EE}"/>
          </ac:spMkLst>
        </pc:spChg>
        <pc:spChg chg="mod">
          <ac:chgData name="Ha Doan Ngoc" userId="342a0910-51f5-4518-8ca6-5a0fd22f4f38" providerId="ADAL" clId="{E8F6AEB0-8055-48EA-8171-B89456865693}" dt="2024-06-20T04:43:35.351" v="2024" actId="1076"/>
          <ac:spMkLst>
            <pc:docMk/>
            <pc:sldMk cId="564819255" sldId="3519"/>
            <ac:spMk id="421" creationId="{CCDC3E1A-5B9F-4868-9B08-475D0C4CCE88}"/>
          </ac:spMkLst>
        </pc:spChg>
        <pc:spChg chg="mod">
          <ac:chgData name="Ha Doan Ngoc" userId="342a0910-51f5-4518-8ca6-5a0fd22f4f38" providerId="ADAL" clId="{E8F6AEB0-8055-48EA-8171-B89456865693}" dt="2024-06-20T04:43:35.351" v="2024" actId="1076"/>
          <ac:spMkLst>
            <pc:docMk/>
            <pc:sldMk cId="564819255" sldId="3519"/>
            <ac:spMk id="422" creationId="{7E85F8F4-E37D-49C2-8E0A-3E24BC8DF9E3}"/>
          </ac:spMkLst>
        </pc:spChg>
        <pc:spChg chg="mod">
          <ac:chgData name="Ha Doan Ngoc" userId="342a0910-51f5-4518-8ca6-5a0fd22f4f38" providerId="ADAL" clId="{E8F6AEB0-8055-48EA-8171-B89456865693}" dt="2024-06-20T04:43:35.351" v="2024" actId="1076"/>
          <ac:spMkLst>
            <pc:docMk/>
            <pc:sldMk cId="564819255" sldId="3519"/>
            <ac:spMk id="423" creationId="{733FDCB6-8ECE-409C-9BC3-D7E8AAAADD47}"/>
          </ac:spMkLst>
        </pc:spChg>
        <pc:spChg chg="add mod">
          <ac:chgData name="Ha Doan Ngoc" userId="342a0910-51f5-4518-8ca6-5a0fd22f4f38" providerId="ADAL" clId="{E8F6AEB0-8055-48EA-8171-B89456865693}" dt="2024-06-20T04:43:35.351" v="2024" actId="1076"/>
          <ac:spMkLst>
            <pc:docMk/>
            <pc:sldMk cId="564819255" sldId="3519"/>
            <ac:spMk id="425" creationId="{DF2EBE77-A49C-475C-AFFB-E0F9C14B9F80}"/>
          </ac:spMkLst>
        </pc:spChg>
        <pc:spChg chg="add mod">
          <ac:chgData name="Ha Doan Ngoc" userId="342a0910-51f5-4518-8ca6-5a0fd22f4f38" providerId="ADAL" clId="{E8F6AEB0-8055-48EA-8171-B89456865693}" dt="2024-06-20T04:43:35.351" v="2024" actId="1076"/>
          <ac:spMkLst>
            <pc:docMk/>
            <pc:sldMk cId="564819255" sldId="3519"/>
            <ac:spMk id="426" creationId="{CA3D2FE9-0408-4977-9217-EEC485331688}"/>
          </ac:spMkLst>
        </pc:spChg>
        <pc:spChg chg="add mod">
          <ac:chgData name="Ha Doan Ngoc" userId="342a0910-51f5-4518-8ca6-5a0fd22f4f38" providerId="ADAL" clId="{E8F6AEB0-8055-48EA-8171-B89456865693}" dt="2024-06-20T04:43:35.351" v="2024" actId="1076"/>
          <ac:spMkLst>
            <pc:docMk/>
            <pc:sldMk cId="564819255" sldId="3519"/>
            <ac:spMk id="427" creationId="{EC1856A7-3F57-448B-9A71-77F16301F753}"/>
          </ac:spMkLst>
        </pc:spChg>
        <pc:spChg chg="add mod">
          <ac:chgData name="Ha Doan Ngoc" userId="342a0910-51f5-4518-8ca6-5a0fd22f4f38" providerId="ADAL" clId="{E8F6AEB0-8055-48EA-8171-B89456865693}" dt="2024-06-20T04:43:35.351" v="2024" actId="1076"/>
          <ac:spMkLst>
            <pc:docMk/>
            <pc:sldMk cId="564819255" sldId="3519"/>
            <ac:spMk id="429" creationId="{EF61E994-D4A9-4303-8C9C-D212F34F55B8}"/>
          </ac:spMkLst>
        </pc:spChg>
        <pc:spChg chg="add mod">
          <ac:chgData name="Ha Doan Ngoc" userId="342a0910-51f5-4518-8ca6-5a0fd22f4f38" providerId="ADAL" clId="{E8F6AEB0-8055-48EA-8171-B89456865693}" dt="2024-06-20T04:43:35.351" v="2024" actId="1076"/>
          <ac:spMkLst>
            <pc:docMk/>
            <pc:sldMk cId="564819255" sldId="3519"/>
            <ac:spMk id="430" creationId="{0B66A751-8DC0-4BFA-A791-DBAA0B388B53}"/>
          </ac:spMkLst>
        </pc:spChg>
        <pc:spChg chg="mod">
          <ac:chgData name="Ha Doan Ngoc" userId="342a0910-51f5-4518-8ca6-5a0fd22f4f38" providerId="ADAL" clId="{E8F6AEB0-8055-48EA-8171-B89456865693}" dt="2024-06-20T04:43:35.351" v="2024" actId="1076"/>
          <ac:spMkLst>
            <pc:docMk/>
            <pc:sldMk cId="564819255" sldId="3519"/>
            <ac:spMk id="438" creationId="{E301A6F2-037C-435B-A57B-95804734B6D2}"/>
          </ac:spMkLst>
        </pc:spChg>
        <pc:spChg chg="mod">
          <ac:chgData name="Ha Doan Ngoc" userId="342a0910-51f5-4518-8ca6-5a0fd22f4f38" providerId="ADAL" clId="{E8F6AEB0-8055-48EA-8171-B89456865693}" dt="2024-06-20T04:43:35.351" v="2024" actId="1076"/>
          <ac:spMkLst>
            <pc:docMk/>
            <pc:sldMk cId="564819255" sldId="3519"/>
            <ac:spMk id="439" creationId="{59D47F65-4CD4-4F50-80CB-A30B71D12ACA}"/>
          </ac:spMkLst>
        </pc:spChg>
        <pc:spChg chg="mod">
          <ac:chgData name="Ha Doan Ngoc" userId="342a0910-51f5-4518-8ca6-5a0fd22f4f38" providerId="ADAL" clId="{E8F6AEB0-8055-48EA-8171-B89456865693}" dt="2024-06-20T04:43:35.351" v="2024" actId="1076"/>
          <ac:spMkLst>
            <pc:docMk/>
            <pc:sldMk cId="564819255" sldId="3519"/>
            <ac:spMk id="440" creationId="{00664ABE-8D01-4EB5-A2AB-32CC8D4164DC}"/>
          </ac:spMkLst>
        </pc:spChg>
        <pc:spChg chg="mod">
          <ac:chgData name="Ha Doan Ngoc" userId="342a0910-51f5-4518-8ca6-5a0fd22f4f38" providerId="ADAL" clId="{E8F6AEB0-8055-48EA-8171-B89456865693}" dt="2024-06-20T04:43:35.351" v="2024" actId="1076"/>
          <ac:spMkLst>
            <pc:docMk/>
            <pc:sldMk cId="564819255" sldId="3519"/>
            <ac:spMk id="441" creationId="{92DD73B1-FDBC-405B-9265-026EC471E5F2}"/>
          </ac:spMkLst>
        </pc:spChg>
        <pc:spChg chg="mod">
          <ac:chgData name="Ha Doan Ngoc" userId="342a0910-51f5-4518-8ca6-5a0fd22f4f38" providerId="ADAL" clId="{E8F6AEB0-8055-48EA-8171-B89456865693}" dt="2024-06-20T04:43:35.351" v="2024" actId="1076"/>
          <ac:spMkLst>
            <pc:docMk/>
            <pc:sldMk cId="564819255" sldId="3519"/>
            <ac:spMk id="442" creationId="{416850BD-0A8C-48D5-812C-9C61B297C157}"/>
          </ac:spMkLst>
        </pc:spChg>
        <pc:spChg chg="add mod">
          <ac:chgData name="Ha Doan Ngoc" userId="342a0910-51f5-4518-8ca6-5a0fd22f4f38" providerId="ADAL" clId="{E8F6AEB0-8055-48EA-8171-B89456865693}" dt="2024-06-20T04:43:35.351" v="2024" actId="1076"/>
          <ac:spMkLst>
            <pc:docMk/>
            <pc:sldMk cId="564819255" sldId="3519"/>
            <ac:spMk id="443" creationId="{1F04459E-A97B-45CA-84E2-A4AA505FC913}"/>
          </ac:spMkLst>
        </pc:spChg>
        <pc:spChg chg="mod">
          <ac:chgData name="Ha Doan Ngoc" userId="342a0910-51f5-4518-8ca6-5a0fd22f4f38" providerId="ADAL" clId="{E8F6AEB0-8055-48EA-8171-B89456865693}" dt="2024-06-20T04:43:35.351" v="2024" actId="1076"/>
          <ac:spMkLst>
            <pc:docMk/>
            <pc:sldMk cId="564819255" sldId="3519"/>
            <ac:spMk id="444" creationId="{1BA83444-77E1-480C-87B7-29FCDB30B7FC}"/>
          </ac:spMkLst>
        </pc:spChg>
        <pc:spChg chg="add mod">
          <ac:chgData name="Ha Doan Ngoc" userId="342a0910-51f5-4518-8ca6-5a0fd22f4f38" providerId="ADAL" clId="{E8F6AEB0-8055-48EA-8171-B89456865693}" dt="2024-06-20T04:43:35.351" v="2024" actId="1076"/>
          <ac:spMkLst>
            <pc:docMk/>
            <pc:sldMk cId="564819255" sldId="3519"/>
            <ac:spMk id="447" creationId="{E7C302F9-9ADB-406D-8171-5AD8CB2053A0}"/>
          </ac:spMkLst>
        </pc:spChg>
        <pc:spChg chg="add mod">
          <ac:chgData name="Ha Doan Ngoc" userId="342a0910-51f5-4518-8ca6-5a0fd22f4f38" providerId="ADAL" clId="{E8F6AEB0-8055-48EA-8171-B89456865693}" dt="2024-06-20T06:05:25.923" v="2425" actId="207"/>
          <ac:spMkLst>
            <pc:docMk/>
            <pc:sldMk cId="564819255" sldId="3519"/>
            <ac:spMk id="452" creationId="{E1D799A1-1055-4177-B842-E5515AC5BA83}"/>
          </ac:spMkLst>
        </pc:spChg>
        <pc:spChg chg="add mod">
          <ac:chgData name="Ha Doan Ngoc" userId="342a0910-51f5-4518-8ca6-5a0fd22f4f38" providerId="ADAL" clId="{E8F6AEB0-8055-48EA-8171-B89456865693}" dt="2024-06-20T06:05:25.923" v="2425" actId="207"/>
          <ac:spMkLst>
            <pc:docMk/>
            <pc:sldMk cId="564819255" sldId="3519"/>
            <ac:spMk id="453" creationId="{3D2DC015-04E3-4A57-A316-BD9024434262}"/>
          </ac:spMkLst>
        </pc:spChg>
        <pc:spChg chg="add mod">
          <ac:chgData name="Ha Doan Ngoc" userId="342a0910-51f5-4518-8ca6-5a0fd22f4f38" providerId="ADAL" clId="{E8F6AEB0-8055-48EA-8171-B89456865693}" dt="2024-06-20T06:05:25.923" v="2425" actId="207"/>
          <ac:spMkLst>
            <pc:docMk/>
            <pc:sldMk cId="564819255" sldId="3519"/>
            <ac:spMk id="513" creationId="{26E0EE45-1C73-4115-9D0F-B7CF5D1EC8E9}"/>
          </ac:spMkLst>
        </pc:spChg>
        <pc:spChg chg="add mod">
          <ac:chgData name="Ha Doan Ngoc" userId="342a0910-51f5-4518-8ca6-5a0fd22f4f38" providerId="ADAL" clId="{E8F6AEB0-8055-48EA-8171-B89456865693}" dt="2024-06-20T04:43:35.351" v="2024" actId="1076"/>
          <ac:spMkLst>
            <pc:docMk/>
            <pc:sldMk cId="564819255" sldId="3519"/>
            <ac:spMk id="514" creationId="{B756F7CC-1009-4C3E-9115-68158449305D}"/>
          </ac:spMkLst>
        </pc:spChg>
        <pc:spChg chg="add mod">
          <ac:chgData name="Ha Doan Ngoc" userId="342a0910-51f5-4518-8ca6-5a0fd22f4f38" providerId="ADAL" clId="{E8F6AEB0-8055-48EA-8171-B89456865693}" dt="2024-06-20T04:43:35.351" v="2024" actId="1076"/>
          <ac:spMkLst>
            <pc:docMk/>
            <pc:sldMk cId="564819255" sldId="3519"/>
            <ac:spMk id="519" creationId="{3D87E0B7-BF7D-48BA-A327-C804D3D4C055}"/>
          </ac:spMkLst>
        </pc:spChg>
        <pc:spChg chg="add mod">
          <ac:chgData name="Ha Doan Ngoc" userId="342a0910-51f5-4518-8ca6-5a0fd22f4f38" providerId="ADAL" clId="{E8F6AEB0-8055-48EA-8171-B89456865693}" dt="2024-06-20T04:43:35.351" v="2024" actId="1076"/>
          <ac:spMkLst>
            <pc:docMk/>
            <pc:sldMk cId="564819255" sldId="3519"/>
            <ac:spMk id="520" creationId="{96355085-7821-4616-8D70-F2B54D60A241}"/>
          </ac:spMkLst>
        </pc:spChg>
        <pc:spChg chg="add mod">
          <ac:chgData name="Ha Doan Ngoc" userId="342a0910-51f5-4518-8ca6-5a0fd22f4f38" providerId="ADAL" clId="{E8F6AEB0-8055-48EA-8171-B89456865693}" dt="2024-06-20T04:43:35.351" v="2024" actId="1076"/>
          <ac:spMkLst>
            <pc:docMk/>
            <pc:sldMk cId="564819255" sldId="3519"/>
            <ac:spMk id="523" creationId="{0DD0AA13-8BCC-4D16-8C5A-1620E10F6D1F}"/>
          </ac:spMkLst>
        </pc:spChg>
        <pc:spChg chg="add mod">
          <ac:chgData name="Ha Doan Ngoc" userId="342a0910-51f5-4518-8ca6-5a0fd22f4f38" providerId="ADAL" clId="{E8F6AEB0-8055-48EA-8171-B89456865693}" dt="2024-06-20T04:43:35.351" v="2024" actId="1076"/>
          <ac:spMkLst>
            <pc:docMk/>
            <pc:sldMk cId="564819255" sldId="3519"/>
            <ac:spMk id="525" creationId="{E993DE9A-50BF-4E57-BC1D-79893DB2DF1C}"/>
          </ac:spMkLst>
        </pc:spChg>
        <pc:spChg chg="add mod">
          <ac:chgData name="Ha Doan Ngoc" userId="342a0910-51f5-4518-8ca6-5a0fd22f4f38" providerId="ADAL" clId="{E8F6AEB0-8055-48EA-8171-B89456865693}" dt="2024-06-20T04:43:35.351" v="2024" actId="1076"/>
          <ac:spMkLst>
            <pc:docMk/>
            <pc:sldMk cId="564819255" sldId="3519"/>
            <ac:spMk id="526" creationId="{F31E7ACB-E068-4E5F-913A-9ACA04364631}"/>
          </ac:spMkLst>
        </pc:spChg>
        <pc:spChg chg="add mod">
          <ac:chgData name="Ha Doan Ngoc" userId="342a0910-51f5-4518-8ca6-5a0fd22f4f38" providerId="ADAL" clId="{E8F6AEB0-8055-48EA-8171-B89456865693}" dt="2024-06-20T04:43:35.351" v="2024" actId="1076"/>
          <ac:spMkLst>
            <pc:docMk/>
            <pc:sldMk cId="564819255" sldId="3519"/>
            <ac:spMk id="527" creationId="{F8058D0A-BC2B-49C5-823C-73C3796E34D0}"/>
          </ac:spMkLst>
        </pc:spChg>
        <pc:spChg chg="add mod">
          <ac:chgData name="Ha Doan Ngoc" userId="342a0910-51f5-4518-8ca6-5a0fd22f4f38" providerId="ADAL" clId="{E8F6AEB0-8055-48EA-8171-B89456865693}" dt="2024-06-20T04:43:35.351" v="2024" actId="1076"/>
          <ac:spMkLst>
            <pc:docMk/>
            <pc:sldMk cId="564819255" sldId="3519"/>
            <ac:spMk id="528" creationId="{B518D7BF-86A2-434A-A51B-668D6CC94F2E}"/>
          </ac:spMkLst>
        </pc:spChg>
        <pc:spChg chg="add mod">
          <ac:chgData name="Ha Doan Ngoc" userId="342a0910-51f5-4518-8ca6-5a0fd22f4f38" providerId="ADAL" clId="{E8F6AEB0-8055-48EA-8171-B89456865693}" dt="2024-06-20T06:05:25.923" v="2425" actId="207"/>
          <ac:spMkLst>
            <pc:docMk/>
            <pc:sldMk cId="564819255" sldId="3519"/>
            <ac:spMk id="529" creationId="{9E1F74C6-89B7-4CBF-87F7-DDBAC700F80C}"/>
          </ac:spMkLst>
        </pc:spChg>
        <pc:spChg chg="add mod">
          <ac:chgData name="Ha Doan Ngoc" userId="342a0910-51f5-4518-8ca6-5a0fd22f4f38" providerId="ADAL" clId="{E8F6AEB0-8055-48EA-8171-B89456865693}" dt="2024-06-20T04:43:35.351" v="2024" actId="1076"/>
          <ac:spMkLst>
            <pc:docMk/>
            <pc:sldMk cId="564819255" sldId="3519"/>
            <ac:spMk id="534" creationId="{9743F06B-FD6B-4147-9E39-76EA65188555}"/>
          </ac:spMkLst>
        </pc:spChg>
        <pc:spChg chg="add mod">
          <ac:chgData name="Ha Doan Ngoc" userId="342a0910-51f5-4518-8ca6-5a0fd22f4f38" providerId="ADAL" clId="{E8F6AEB0-8055-48EA-8171-B89456865693}" dt="2024-06-20T04:43:35.351" v="2024" actId="1076"/>
          <ac:spMkLst>
            <pc:docMk/>
            <pc:sldMk cId="564819255" sldId="3519"/>
            <ac:spMk id="3072" creationId="{83769CBE-B271-4AEB-9C00-50C46AB518A7}"/>
          </ac:spMkLst>
        </pc:spChg>
        <pc:spChg chg="add mod">
          <ac:chgData name="Ha Doan Ngoc" userId="342a0910-51f5-4518-8ca6-5a0fd22f4f38" providerId="ADAL" clId="{E8F6AEB0-8055-48EA-8171-B89456865693}" dt="2024-06-20T04:43:35.351" v="2024" actId="1076"/>
          <ac:spMkLst>
            <pc:docMk/>
            <pc:sldMk cId="564819255" sldId="3519"/>
            <ac:spMk id="3073" creationId="{E8916A63-5EAC-4A6A-BFBD-96CDBC285D8C}"/>
          </ac:spMkLst>
        </pc:spChg>
        <pc:spChg chg="add mod">
          <ac:chgData name="Ha Doan Ngoc" userId="342a0910-51f5-4518-8ca6-5a0fd22f4f38" providerId="ADAL" clId="{E8F6AEB0-8055-48EA-8171-B89456865693}" dt="2024-06-20T04:43:35.351" v="2024" actId="1076"/>
          <ac:spMkLst>
            <pc:docMk/>
            <pc:sldMk cId="564819255" sldId="3519"/>
            <ac:spMk id="3074" creationId="{D8E243F5-0AEB-4357-916B-EC24424EBD4D}"/>
          </ac:spMkLst>
        </pc:spChg>
        <pc:spChg chg="add mod">
          <ac:chgData name="Ha Doan Ngoc" userId="342a0910-51f5-4518-8ca6-5a0fd22f4f38" providerId="ADAL" clId="{E8F6AEB0-8055-48EA-8171-B89456865693}" dt="2024-06-20T04:43:35.351" v="2024" actId="1076"/>
          <ac:spMkLst>
            <pc:docMk/>
            <pc:sldMk cId="564819255" sldId="3519"/>
            <ac:spMk id="3075" creationId="{5A7724ED-BF81-4147-82F7-E8AAE1000D0D}"/>
          </ac:spMkLst>
        </pc:spChg>
        <pc:spChg chg="add mod">
          <ac:chgData name="Ha Doan Ngoc" userId="342a0910-51f5-4518-8ca6-5a0fd22f4f38" providerId="ADAL" clId="{E8F6AEB0-8055-48EA-8171-B89456865693}" dt="2024-06-20T04:43:35.351" v="2024" actId="1076"/>
          <ac:spMkLst>
            <pc:docMk/>
            <pc:sldMk cId="564819255" sldId="3519"/>
            <ac:spMk id="3076" creationId="{9A76BDEE-1983-4A1A-BFB3-B7B465FBFAB1}"/>
          </ac:spMkLst>
        </pc:spChg>
        <pc:grpChg chg="add mod">
          <ac:chgData name="Ha Doan Ngoc" userId="342a0910-51f5-4518-8ca6-5a0fd22f4f38" providerId="ADAL" clId="{E8F6AEB0-8055-48EA-8171-B89456865693}" dt="2024-06-20T04:43:05.890" v="2019"/>
          <ac:grpSpMkLst>
            <pc:docMk/>
            <pc:sldMk cId="564819255" sldId="3519"/>
            <ac:grpSpMk id="10" creationId="{7EB83510-F1F3-6769-C13F-1CA2D298479E}"/>
          </ac:grpSpMkLst>
        </pc:grpChg>
        <pc:grpChg chg="mod">
          <ac:chgData name="Ha Doan Ngoc" userId="342a0910-51f5-4518-8ca6-5a0fd22f4f38" providerId="ADAL" clId="{E8F6AEB0-8055-48EA-8171-B89456865693}" dt="2024-06-20T04:43:05.890" v="2019"/>
          <ac:grpSpMkLst>
            <pc:docMk/>
            <pc:sldMk cId="564819255" sldId="3519"/>
            <ac:grpSpMk id="17" creationId="{786AD6FE-76EE-C153-C723-7CD6FE140CA5}"/>
          </ac:grpSpMkLst>
        </pc:grpChg>
        <pc:grpChg chg="add mod">
          <ac:chgData name="Ha Doan Ngoc" userId="342a0910-51f5-4518-8ca6-5a0fd22f4f38" providerId="ADAL" clId="{E8F6AEB0-8055-48EA-8171-B89456865693}" dt="2024-06-20T04:43:05.890" v="2019"/>
          <ac:grpSpMkLst>
            <pc:docMk/>
            <pc:sldMk cId="564819255" sldId="3519"/>
            <ac:grpSpMk id="29" creationId="{7AB9BC92-3311-9C00-1FA6-D0D95806AEED}"/>
          </ac:grpSpMkLst>
        </pc:grpChg>
        <pc:grpChg chg="del">
          <ac:chgData name="Ha Doan Ngoc" userId="342a0910-51f5-4518-8ca6-5a0fd22f4f38" providerId="ADAL" clId="{E8F6AEB0-8055-48EA-8171-B89456865693}" dt="2024-06-20T04:42:34.445" v="2006" actId="478"/>
          <ac:grpSpMkLst>
            <pc:docMk/>
            <pc:sldMk cId="564819255" sldId="3519"/>
            <ac:grpSpMk id="34" creationId="{BB9E6BF4-FC97-4C5E-999A-99ECD510F790}"/>
          </ac:grpSpMkLst>
        </pc:grpChg>
        <pc:grpChg chg="add mod">
          <ac:chgData name="Ha Doan Ngoc" userId="342a0910-51f5-4518-8ca6-5a0fd22f4f38" providerId="ADAL" clId="{E8F6AEB0-8055-48EA-8171-B89456865693}" dt="2024-06-20T04:43:05.890" v="2019"/>
          <ac:grpSpMkLst>
            <pc:docMk/>
            <pc:sldMk cId="564819255" sldId="3519"/>
            <ac:grpSpMk id="43" creationId="{7A14E10D-C9E9-EE2B-7553-C4FA599EB99C}"/>
          </ac:grpSpMkLst>
        </pc:grpChg>
        <pc:grpChg chg="add mod">
          <ac:chgData name="Ha Doan Ngoc" userId="342a0910-51f5-4518-8ca6-5a0fd22f4f38" providerId="ADAL" clId="{E8F6AEB0-8055-48EA-8171-B89456865693}" dt="2024-06-20T04:43:05.890" v="2019"/>
          <ac:grpSpMkLst>
            <pc:docMk/>
            <pc:sldMk cId="564819255" sldId="3519"/>
            <ac:grpSpMk id="59" creationId="{C27224C9-19EE-D485-337E-8BF3E66E3213}"/>
          </ac:grpSpMkLst>
        </pc:grpChg>
        <pc:grpChg chg="mod">
          <ac:chgData name="Ha Doan Ngoc" userId="342a0910-51f5-4518-8ca6-5a0fd22f4f38" providerId="ADAL" clId="{E8F6AEB0-8055-48EA-8171-B89456865693}" dt="2024-06-20T04:43:05.890" v="2019"/>
          <ac:grpSpMkLst>
            <pc:docMk/>
            <pc:sldMk cId="564819255" sldId="3519"/>
            <ac:grpSpMk id="68" creationId="{EAC582B3-30FB-7694-B258-4E78EB780DDB}"/>
          </ac:grpSpMkLst>
        </pc:grpChg>
        <pc:grpChg chg="mod">
          <ac:chgData name="Ha Doan Ngoc" userId="342a0910-51f5-4518-8ca6-5a0fd22f4f38" providerId="ADAL" clId="{E8F6AEB0-8055-48EA-8171-B89456865693}" dt="2024-06-20T04:43:05.890" v="2019"/>
          <ac:grpSpMkLst>
            <pc:docMk/>
            <pc:sldMk cId="564819255" sldId="3519"/>
            <ac:grpSpMk id="73" creationId="{5233637F-12B9-4FA5-22EF-FB08EC4A0C63}"/>
          </ac:grpSpMkLst>
        </pc:grpChg>
        <pc:grpChg chg="mod">
          <ac:chgData name="Ha Doan Ngoc" userId="342a0910-51f5-4518-8ca6-5a0fd22f4f38" providerId="ADAL" clId="{E8F6AEB0-8055-48EA-8171-B89456865693}" dt="2024-06-20T04:43:05.890" v="2019"/>
          <ac:grpSpMkLst>
            <pc:docMk/>
            <pc:sldMk cId="564819255" sldId="3519"/>
            <ac:grpSpMk id="77" creationId="{04127E47-3FC9-27D0-D337-82A1E100EB78}"/>
          </ac:grpSpMkLst>
        </pc:grpChg>
        <pc:grpChg chg="del">
          <ac:chgData name="Ha Doan Ngoc" userId="342a0910-51f5-4518-8ca6-5a0fd22f4f38" providerId="ADAL" clId="{E8F6AEB0-8055-48EA-8171-B89456865693}" dt="2024-06-20T04:42:34.445" v="2006" actId="478"/>
          <ac:grpSpMkLst>
            <pc:docMk/>
            <pc:sldMk cId="564819255" sldId="3519"/>
            <ac:grpSpMk id="96" creationId="{84C6FBE5-E1ED-A43A-53C1-5E0CD0861BDA}"/>
          </ac:grpSpMkLst>
        </pc:grpChg>
        <pc:grpChg chg="add mod">
          <ac:chgData name="Ha Doan Ngoc" userId="342a0910-51f5-4518-8ca6-5a0fd22f4f38" providerId="ADAL" clId="{E8F6AEB0-8055-48EA-8171-B89456865693}" dt="2024-06-20T04:43:05.890" v="2019"/>
          <ac:grpSpMkLst>
            <pc:docMk/>
            <pc:sldMk cId="564819255" sldId="3519"/>
            <ac:grpSpMk id="97" creationId="{F04110F2-CB4F-3D17-8E74-454F2040FCCC}"/>
          </ac:grpSpMkLst>
        </pc:grpChg>
        <pc:grpChg chg="mod">
          <ac:chgData name="Ha Doan Ngoc" userId="342a0910-51f5-4518-8ca6-5a0fd22f4f38" providerId="ADAL" clId="{E8F6AEB0-8055-48EA-8171-B89456865693}" dt="2024-06-20T04:43:05.890" v="2019"/>
          <ac:grpSpMkLst>
            <pc:docMk/>
            <pc:sldMk cId="564819255" sldId="3519"/>
            <ac:grpSpMk id="99" creationId="{90D98F24-26E3-CD1B-F311-F5CB5E7D7BB0}"/>
          </ac:grpSpMkLst>
        </pc:grpChg>
        <pc:grpChg chg="del">
          <ac:chgData name="Ha Doan Ngoc" userId="342a0910-51f5-4518-8ca6-5a0fd22f4f38" providerId="ADAL" clId="{E8F6AEB0-8055-48EA-8171-B89456865693}" dt="2024-06-20T04:42:34.445" v="2006" actId="478"/>
          <ac:grpSpMkLst>
            <pc:docMk/>
            <pc:sldMk cId="564819255" sldId="3519"/>
            <ac:grpSpMk id="108" creationId="{1CCC3602-2503-3632-6AB8-BD85628E2E8D}"/>
          </ac:grpSpMkLst>
        </pc:grpChg>
        <pc:grpChg chg="mod">
          <ac:chgData name="Ha Doan Ngoc" userId="342a0910-51f5-4518-8ca6-5a0fd22f4f38" providerId="ADAL" clId="{E8F6AEB0-8055-48EA-8171-B89456865693}" dt="2024-06-20T04:43:05.890" v="2019"/>
          <ac:grpSpMkLst>
            <pc:docMk/>
            <pc:sldMk cId="564819255" sldId="3519"/>
            <ac:grpSpMk id="112" creationId="{C90652F5-FEFC-92F1-234E-A01263E5EEDE}"/>
          </ac:grpSpMkLst>
        </pc:grpChg>
        <pc:grpChg chg="mod">
          <ac:chgData name="Ha Doan Ngoc" userId="342a0910-51f5-4518-8ca6-5a0fd22f4f38" providerId="ADAL" clId="{E8F6AEB0-8055-48EA-8171-B89456865693}" dt="2024-06-20T04:43:05.890" v="2019"/>
          <ac:grpSpMkLst>
            <pc:docMk/>
            <pc:sldMk cId="564819255" sldId="3519"/>
            <ac:grpSpMk id="116" creationId="{6D2526DD-8676-C6FF-A40D-99CD47CC6C80}"/>
          </ac:grpSpMkLst>
        </pc:grpChg>
        <pc:grpChg chg="mod">
          <ac:chgData name="Ha Doan Ngoc" userId="342a0910-51f5-4518-8ca6-5a0fd22f4f38" providerId="ADAL" clId="{E8F6AEB0-8055-48EA-8171-B89456865693}" dt="2024-06-20T04:43:05.890" v="2019"/>
          <ac:grpSpMkLst>
            <pc:docMk/>
            <pc:sldMk cId="564819255" sldId="3519"/>
            <ac:grpSpMk id="117" creationId="{4E1F7E0F-19BE-1F86-A6F5-0D250818ABC2}"/>
          </ac:grpSpMkLst>
        </pc:grpChg>
        <pc:grpChg chg="mod">
          <ac:chgData name="Ha Doan Ngoc" userId="342a0910-51f5-4518-8ca6-5a0fd22f4f38" providerId="ADAL" clId="{E8F6AEB0-8055-48EA-8171-B89456865693}" dt="2024-06-20T04:43:05.890" v="2019"/>
          <ac:grpSpMkLst>
            <pc:docMk/>
            <pc:sldMk cId="564819255" sldId="3519"/>
            <ac:grpSpMk id="118" creationId="{9A458476-71D7-16FD-689F-1E19FA69C63A}"/>
          </ac:grpSpMkLst>
        </pc:grpChg>
        <pc:grpChg chg="mod">
          <ac:chgData name="Ha Doan Ngoc" userId="342a0910-51f5-4518-8ca6-5a0fd22f4f38" providerId="ADAL" clId="{E8F6AEB0-8055-48EA-8171-B89456865693}" dt="2024-06-20T04:43:05.890" v="2019"/>
          <ac:grpSpMkLst>
            <pc:docMk/>
            <pc:sldMk cId="564819255" sldId="3519"/>
            <ac:grpSpMk id="124" creationId="{6221B008-412D-A67C-0149-0C32D0B0EB11}"/>
          </ac:grpSpMkLst>
        </pc:grpChg>
        <pc:grpChg chg="mod">
          <ac:chgData name="Ha Doan Ngoc" userId="342a0910-51f5-4518-8ca6-5a0fd22f4f38" providerId="ADAL" clId="{E8F6AEB0-8055-48EA-8171-B89456865693}" dt="2024-06-20T04:43:05.890" v="2019"/>
          <ac:grpSpMkLst>
            <pc:docMk/>
            <pc:sldMk cId="564819255" sldId="3519"/>
            <ac:grpSpMk id="127" creationId="{C7E9AFB6-CF44-6736-D857-854858BF2D28}"/>
          </ac:grpSpMkLst>
        </pc:grpChg>
        <pc:grpChg chg="mod">
          <ac:chgData name="Ha Doan Ngoc" userId="342a0910-51f5-4518-8ca6-5a0fd22f4f38" providerId="ADAL" clId="{E8F6AEB0-8055-48EA-8171-B89456865693}" dt="2024-06-20T04:43:05.890" v="2019"/>
          <ac:grpSpMkLst>
            <pc:docMk/>
            <pc:sldMk cId="564819255" sldId="3519"/>
            <ac:grpSpMk id="133" creationId="{3C28B238-BE1F-A390-293A-12FA09A13694}"/>
          </ac:grpSpMkLst>
        </pc:grpChg>
        <pc:grpChg chg="mod">
          <ac:chgData name="Ha Doan Ngoc" userId="342a0910-51f5-4518-8ca6-5a0fd22f4f38" providerId="ADAL" clId="{E8F6AEB0-8055-48EA-8171-B89456865693}" dt="2024-06-20T04:43:05.890" v="2019"/>
          <ac:grpSpMkLst>
            <pc:docMk/>
            <pc:sldMk cId="564819255" sldId="3519"/>
            <ac:grpSpMk id="134" creationId="{F73DD284-07DD-154E-725E-56B8BFE13F48}"/>
          </ac:grpSpMkLst>
        </pc:grpChg>
        <pc:grpChg chg="mod">
          <ac:chgData name="Ha Doan Ngoc" userId="342a0910-51f5-4518-8ca6-5a0fd22f4f38" providerId="ADAL" clId="{E8F6AEB0-8055-48EA-8171-B89456865693}" dt="2024-06-20T04:43:05.890" v="2019"/>
          <ac:grpSpMkLst>
            <pc:docMk/>
            <pc:sldMk cId="564819255" sldId="3519"/>
            <ac:grpSpMk id="136" creationId="{E0C7D37F-0B8E-7ED9-B7CE-34DB829D6908}"/>
          </ac:grpSpMkLst>
        </pc:grpChg>
        <pc:grpChg chg="mod">
          <ac:chgData name="Ha Doan Ngoc" userId="342a0910-51f5-4518-8ca6-5a0fd22f4f38" providerId="ADAL" clId="{E8F6AEB0-8055-48EA-8171-B89456865693}" dt="2024-06-20T04:43:05.890" v="2019"/>
          <ac:grpSpMkLst>
            <pc:docMk/>
            <pc:sldMk cId="564819255" sldId="3519"/>
            <ac:grpSpMk id="151" creationId="{09D96DED-9A7C-A6F6-C3C0-A7FBDDD5D799}"/>
          </ac:grpSpMkLst>
        </pc:grpChg>
        <pc:grpChg chg="mod">
          <ac:chgData name="Ha Doan Ngoc" userId="342a0910-51f5-4518-8ca6-5a0fd22f4f38" providerId="ADAL" clId="{E8F6AEB0-8055-48EA-8171-B89456865693}" dt="2024-06-20T04:43:05.890" v="2019"/>
          <ac:grpSpMkLst>
            <pc:docMk/>
            <pc:sldMk cId="564819255" sldId="3519"/>
            <ac:grpSpMk id="152" creationId="{39A0E521-DA9D-01CD-EB53-D0D540291598}"/>
          </ac:grpSpMkLst>
        </pc:grpChg>
        <pc:grpChg chg="mod">
          <ac:chgData name="Ha Doan Ngoc" userId="342a0910-51f5-4518-8ca6-5a0fd22f4f38" providerId="ADAL" clId="{E8F6AEB0-8055-48EA-8171-B89456865693}" dt="2024-06-20T04:43:05.890" v="2019"/>
          <ac:grpSpMkLst>
            <pc:docMk/>
            <pc:sldMk cId="564819255" sldId="3519"/>
            <ac:grpSpMk id="169" creationId="{426BDD3D-7408-E392-81BB-878CF6354847}"/>
          </ac:grpSpMkLst>
        </pc:grpChg>
        <pc:grpChg chg="mod">
          <ac:chgData name="Ha Doan Ngoc" userId="342a0910-51f5-4518-8ca6-5a0fd22f4f38" providerId="ADAL" clId="{E8F6AEB0-8055-48EA-8171-B89456865693}" dt="2024-06-20T04:43:05.890" v="2019"/>
          <ac:grpSpMkLst>
            <pc:docMk/>
            <pc:sldMk cId="564819255" sldId="3519"/>
            <ac:grpSpMk id="171" creationId="{34B437E8-F604-1EE6-9D8D-A763EFD9E518}"/>
          </ac:grpSpMkLst>
        </pc:grpChg>
        <pc:grpChg chg="mod">
          <ac:chgData name="Ha Doan Ngoc" userId="342a0910-51f5-4518-8ca6-5a0fd22f4f38" providerId="ADAL" clId="{E8F6AEB0-8055-48EA-8171-B89456865693}" dt="2024-06-20T04:43:05.890" v="2019"/>
          <ac:grpSpMkLst>
            <pc:docMk/>
            <pc:sldMk cId="564819255" sldId="3519"/>
            <ac:grpSpMk id="181" creationId="{A48E4B0E-FD09-3E49-6758-37545FC8E396}"/>
          </ac:grpSpMkLst>
        </pc:grpChg>
        <pc:grpChg chg="mod">
          <ac:chgData name="Ha Doan Ngoc" userId="342a0910-51f5-4518-8ca6-5a0fd22f4f38" providerId="ADAL" clId="{E8F6AEB0-8055-48EA-8171-B89456865693}" dt="2024-06-20T04:43:05.890" v="2019"/>
          <ac:grpSpMkLst>
            <pc:docMk/>
            <pc:sldMk cId="564819255" sldId="3519"/>
            <ac:grpSpMk id="183" creationId="{CBA5B6B1-B165-24A7-4E6E-200500FE5837}"/>
          </ac:grpSpMkLst>
        </pc:grpChg>
        <pc:grpChg chg="mod">
          <ac:chgData name="Ha Doan Ngoc" userId="342a0910-51f5-4518-8ca6-5a0fd22f4f38" providerId="ADAL" clId="{E8F6AEB0-8055-48EA-8171-B89456865693}" dt="2024-06-20T04:43:05.890" v="2019"/>
          <ac:grpSpMkLst>
            <pc:docMk/>
            <pc:sldMk cId="564819255" sldId="3519"/>
            <ac:grpSpMk id="193" creationId="{FB58B6B0-F6F3-3FFB-9E14-967ED1C6C525}"/>
          </ac:grpSpMkLst>
        </pc:grpChg>
        <pc:grpChg chg="mod">
          <ac:chgData name="Ha Doan Ngoc" userId="342a0910-51f5-4518-8ca6-5a0fd22f4f38" providerId="ADAL" clId="{E8F6AEB0-8055-48EA-8171-B89456865693}" dt="2024-06-20T04:43:05.890" v="2019"/>
          <ac:grpSpMkLst>
            <pc:docMk/>
            <pc:sldMk cId="564819255" sldId="3519"/>
            <ac:grpSpMk id="195" creationId="{3ECBDCE8-A9DC-EAF8-2B37-2A227EEFB55E}"/>
          </ac:grpSpMkLst>
        </pc:grpChg>
        <pc:grpChg chg="mod">
          <ac:chgData name="Ha Doan Ngoc" userId="342a0910-51f5-4518-8ca6-5a0fd22f4f38" providerId="ADAL" clId="{E8F6AEB0-8055-48EA-8171-B89456865693}" dt="2024-06-20T04:43:05.890" v="2019"/>
          <ac:grpSpMkLst>
            <pc:docMk/>
            <pc:sldMk cId="564819255" sldId="3519"/>
            <ac:grpSpMk id="205" creationId="{CB8ED2B7-3EED-EB14-8912-D7CB5EF6F199}"/>
          </ac:grpSpMkLst>
        </pc:grpChg>
        <pc:grpChg chg="add mod">
          <ac:chgData name="Ha Doan Ngoc" userId="342a0910-51f5-4518-8ca6-5a0fd22f4f38" providerId="ADAL" clId="{E8F6AEB0-8055-48EA-8171-B89456865693}" dt="2024-06-20T04:43:05.890" v="2019"/>
          <ac:grpSpMkLst>
            <pc:docMk/>
            <pc:sldMk cId="564819255" sldId="3519"/>
            <ac:grpSpMk id="210" creationId="{F5C7ADBE-0102-F2F1-E430-0D188025884D}"/>
          </ac:grpSpMkLst>
        </pc:grpChg>
        <pc:grpChg chg="add mod">
          <ac:chgData name="Ha Doan Ngoc" userId="342a0910-51f5-4518-8ca6-5a0fd22f4f38" providerId="ADAL" clId="{E8F6AEB0-8055-48EA-8171-B89456865693}" dt="2024-06-20T04:43:35.351" v="2024" actId="1076"/>
          <ac:grpSpMkLst>
            <pc:docMk/>
            <pc:sldMk cId="564819255" sldId="3519"/>
            <ac:grpSpMk id="254" creationId="{CDF9A083-85D9-49D2-B36A-E3BDC892B4CF}"/>
          </ac:grpSpMkLst>
        </pc:grpChg>
        <pc:grpChg chg="mod">
          <ac:chgData name="Ha Doan Ngoc" userId="342a0910-51f5-4518-8ca6-5a0fd22f4f38" providerId="ADAL" clId="{E8F6AEB0-8055-48EA-8171-B89456865693}" dt="2024-06-20T04:43:35.351" v="2024" actId="1076"/>
          <ac:grpSpMkLst>
            <pc:docMk/>
            <pc:sldMk cId="564819255" sldId="3519"/>
            <ac:grpSpMk id="257" creationId="{7500FFA7-520A-4ADC-A875-7560E91BC02D}"/>
          </ac:grpSpMkLst>
        </pc:grpChg>
        <pc:grpChg chg="mod">
          <ac:chgData name="Ha Doan Ngoc" userId="342a0910-51f5-4518-8ca6-5a0fd22f4f38" providerId="ADAL" clId="{E8F6AEB0-8055-48EA-8171-B89456865693}" dt="2024-06-20T04:43:35.351" v="2024" actId="1076"/>
          <ac:grpSpMkLst>
            <pc:docMk/>
            <pc:sldMk cId="564819255" sldId="3519"/>
            <ac:grpSpMk id="267" creationId="{E1A5DB3A-87F7-4ABC-8EC4-BAC3403412A9}"/>
          </ac:grpSpMkLst>
        </pc:grpChg>
        <pc:grpChg chg="add mod">
          <ac:chgData name="Ha Doan Ngoc" userId="342a0910-51f5-4518-8ca6-5a0fd22f4f38" providerId="ADAL" clId="{E8F6AEB0-8055-48EA-8171-B89456865693}" dt="2024-06-20T04:43:35.351" v="2024" actId="1076"/>
          <ac:grpSpMkLst>
            <pc:docMk/>
            <pc:sldMk cId="564819255" sldId="3519"/>
            <ac:grpSpMk id="272" creationId="{2A79DDC2-1D94-4C7E-9BAE-7A5FB0334FED}"/>
          </ac:grpSpMkLst>
        </pc:grpChg>
        <pc:grpChg chg="add mod">
          <ac:chgData name="Ha Doan Ngoc" userId="342a0910-51f5-4518-8ca6-5a0fd22f4f38" providerId="ADAL" clId="{E8F6AEB0-8055-48EA-8171-B89456865693}" dt="2024-06-20T04:43:35.351" v="2024" actId="1076"/>
          <ac:grpSpMkLst>
            <pc:docMk/>
            <pc:sldMk cId="564819255" sldId="3519"/>
            <ac:grpSpMk id="290" creationId="{FABFE9CF-ED67-4071-B177-13585781F8FC}"/>
          </ac:grpSpMkLst>
        </pc:grpChg>
        <pc:grpChg chg="mod">
          <ac:chgData name="Ha Doan Ngoc" userId="342a0910-51f5-4518-8ca6-5a0fd22f4f38" providerId="ADAL" clId="{E8F6AEB0-8055-48EA-8171-B89456865693}" dt="2024-06-20T04:43:35.351" v="2024" actId="1076"/>
          <ac:grpSpMkLst>
            <pc:docMk/>
            <pc:sldMk cId="564819255" sldId="3519"/>
            <ac:grpSpMk id="291" creationId="{3A8989B2-A92F-4389-93C3-691FE982B447}"/>
          </ac:grpSpMkLst>
        </pc:grpChg>
        <pc:grpChg chg="mod">
          <ac:chgData name="Ha Doan Ngoc" userId="342a0910-51f5-4518-8ca6-5a0fd22f4f38" providerId="ADAL" clId="{E8F6AEB0-8055-48EA-8171-B89456865693}" dt="2024-06-20T04:43:35.351" v="2024" actId="1076"/>
          <ac:grpSpMkLst>
            <pc:docMk/>
            <pc:sldMk cId="564819255" sldId="3519"/>
            <ac:grpSpMk id="304" creationId="{9D54B806-5BD7-4A9D-B3E5-DA03E2F4EEDF}"/>
          </ac:grpSpMkLst>
        </pc:grpChg>
        <pc:grpChg chg="mod">
          <ac:chgData name="Ha Doan Ngoc" userId="342a0910-51f5-4518-8ca6-5a0fd22f4f38" providerId="ADAL" clId="{E8F6AEB0-8055-48EA-8171-B89456865693}" dt="2024-06-20T04:43:35.351" v="2024" actId="1076"/>
          <ac:grpSpMkLst>
            <pc:docMk/>
            <pc:sldMk cId="564819255" sldId="3519"/>
            <ac:grpSpMk id="308" creationId="{37EB2B70-4FA4-4A98-9169-BF5F56F2F12A}"/>
          </ac:grpSpMkLst>
        </pc:grpChg>
        <pc:grpChg chg="mod">
          <ac:chgData name="Ha Doan Ngoc" userId="342a0910-51f5-4518-8ca6-5a0fd22f4f38" providerId="ADAL" clId="{E8F6AEB0-8055-48EA-8171-B89456865693}" dt="2024-06-20T04:43:35.351" v="2024" actId="1076"/>
          <ac:grpSpMkLst>
            <pc:docMk/>
            <pc:sldMk cId="564819255" sldId="3519"/>
            <ac:grpSpMk id="309" creationId="{BA01E6CD-5129-43AE-97E9-1580C1FF6941}"/>
          </ac:grpSpMkLst>
        </pc:grpChg>
        <pc:grpChg chg="mod">
          <ac:chgData name="Ha Doan Ngoc" userId="342a0910-51f5-4518-8ca6-5a0fd22f4f38" providerId="ADAL" clId="{E8F6AEB0-8055-48EA-8171-B89456865693}" dt="2024-06-20T04:43:35.351" v="2024" actId="1076"/>
          <ac:grpSpMkLst>
            <pc:docMk/>
            <pc:sldMk cId="564819255" sldId="3519"/>
            <ac:grpSpMk id="310" creationId="{4AF5FD69-4455-4DA0-A6E9-DC8A555BBEA6}"/>
          </ac:grpSpMkLst>
        </pc:grpChg>
        <pc:grpChg chg="mod">
          <ac:chgData name="Ha Doan Ngoc" userId="342a0910-51f5-4518-8ca6-5a0fd22f4f38" providerId="ADAL" clId="{E8F6AEB0-8055-48EA-8171-B89456865693}" dt="2024-06-20T04:43:35.351" v="2024" actId="1076"/>
          <ac:grpSpMkLst>
            <pc:docMk/>
            <pc:sldMk cId="564819255" sldId="3519"/>
            <ac:grpSpMk id="316" creationId="{4016D348-075C-40A0-B852-4828271C9A5D}"/>
          </ac:grpSpMkLst>
        </pc:grpChg>
        <pc:grpChg chg="mod">
          <ac:chgData name="Ha Doan Ngoc" userId="342a0910-51f5-4518-8ca6-5a0fd22f4f38" providerId="ADAL" clId="{E8F6AEB0-8055-48EA-8171-B89456865693}" dt="2024-06-20T04:43:35.351" v="2024" actId="1076"/>
          <ac:grpSpMkLst>
            <pc:docMk/>
            <pc:sldMk cId="564819255" sldId="3519"/>
            <ac:grpSpMk id="319" creationId="{20C740A1-76C3-46CC-8005-789CF2E43076}"/>
          </ac:grpSpMkLst>
        </pc:grpChg>
        <pc:grpChg chg="mod">
          <ac:chgData name="Ha Doan Ngoc" userId="342a0910-51f5-4518-8ca6-5a0fd22f4f38" providerId="ADAL" clId="{E8F6AEB0-8055-48EA-8171-B89456865693}" dt="2024-06-20T04:43:35.351" v="2024" actId="1076"/>
          <ac:grpSpMkLst>
            <pc:docMk/>
            <pc:sldMk cId="564819255" sldId="3519"/>
            <ac:grpSpMk id="325" creationId="{1BB29548-DF9B-4CF8-9113-5AE74D9C981B}"/>
          </ac:grpSpMkLst>
        </pc:grpChg>
        <pc:grpChg chg="mod">
          <ac:chgData name="Ha Doan Ngoc" userId="342a0910-51f5-4518-8ca6-5a0fd22f4f38" providerId="ADAL" clId="{E8F6AEB0-8055-48EA-8171-B89456865693}" dt="2024-06-20T04:43:35.351" v="2024" actId="1076"/>
          <ac:grpSpMkLst>
            <pc:docMk/>
            <pc:sldMk cId="564819255" sldId="3519"/>
            <ac:grpSpMk id="326" creationId="{258F06A6-C4CB-4DE5-87F1-E64C0A1FC70F}"/>
          </ac:grpSpMkLst>
        </pc:grpChg>
        <pc:grpChg chg="mod">
          <ac:chgData name="Ha Doan Ngoc" userId="342a0910-51f5-4518-8ca6-5a0fd22f4f38" providerId="ADAL" clId="{E8F6AEB0-8055-48EA-8171-B89456865693}" dt="2024-06-20T04:43:35.351" v="2024" actId="1076"/>
          <ac:grpSpMkLst>
            <pc:docMk/>
            <pc:sldMk cId="564819255" sldId="3519"/>
            <ac:grpSpMk id="328" creationId="{51402D6D-4113-43B2-A1D4-36D8DF4C0425}"/>
          </ac:grpSpMkLst>
        </pc:grpChg>
        <pc:grpChg chg="mod">
          <ac:chgData name="Ha Doan Ngoc" userId="342a0910-51f5-4518-8ca6-5a0fd22f4f38" providerId="ADAL" clId="{E8F6AEB0-8055-48EA-8171-B89456865693}" dt="2024-06-20T04:43:35.351" v="2024" actId="1076"/>
          <ac:grpSpMkLst>
            <pc:docMk/>
            <pc:sldMk cId="564819255" sldId="3519"/>
            <ac:grpSpMk id="343" creationId="{3976B00A-F1A5-4EA1-8379-03875A88406F}"/>
          </ac:grpSpMkLst>
        </pc:grpChg>
        <pc:grpChg chg="mod">
          <ac:chgData name="Ha Doan Ngoc" userId="342a0910-51f5-4518-8ca6-5a0fd22f4f38" providerId="ADAL" clId="{E8F6AEB0-8055-48EA-8171-B89456865693}" dt="2024-06-20T04:43:35.351" v="2024" actId="1076"/>
          <ac:grpSpMkLst>
            <pc:docMk/>
            <pc:sldMk cId="564819255" sldId="3519"/>
            <ac:grpSpMk id="344" creationId="{C2A286BD-C67A-4B44-A91B-BB57B278D9EC}"/>
          </ac:grpSpMkLst>
        </pc:grpChg>
        <pc:grpChg chg="mod">
          <ac:chgData name="Ha Doan Ngoc" userId="342a0910-51f5-4518-8ca6-5a0fd22f4f38" providerId="ADAL" clId="{E8F6AEB0-8055-48EA-8171-B89456865693}" dt="2024-06-20T04:43:35.351" v="2024" actId="1076"/>
          <ac:grpSpMkLst>
            <pc:docMk/>
            <pc:sldMk cId="564819255" sldId="3519"/>
            <ac:grpSpMk id="361" creationId="{A5DAF92A-58E9-4E12-8FF1-B84B43782573}"/>
          </ac:grpSpMkLst>
        </pc:grpChg>
        <pc:grpChg chg="mod">
          <ac:chgData name="Ha Doan Ngoc" userId="342a0910-51f5-4518-8ca6-5a0fd22f4f38" providerId="ADAL" clId="{E8F6AEB0-8055-48EA-8171-B89456865693}" dt="2024-06-20T04:43:35.351" v="2024" actId="1076"/>
          <ac:grpSpMkLst>
            <pc:docMk/>
            <pc:sldMk cId="564819255" sldId="3519"/>
            <ac:grpSpMk id="363" creationId="{E85A1723-912F-4320-A4CD-E672B08D0753}"/>
          </ac:grpSpMkLst>
        </pc:grpChg>
        <pc:grpChg chg="mod">
          <ac:chgData name="Ha Doan Ngoc" userId="342a0910-51f5-4518-8ca6-5a0fd22f4f38" providerId="ADAL" clId="{E8F6AEB0-8055-48EA-8171-B89456865693}" dt="2024-06-20T04:43:35.351" v="2024" actId="1076"/>
          <ac:grpSpMkLst>
            <pc:docMk/>
            <pc:sldMk cId="564819255" sldId="3519"/>
            <ac:grpSpMk id="373" creationId="{F4E702BF-71A4-4C50-A9C2-FFE6EA98742D}"/>
          </ac:grpSpMkLst>
        </pc:grpChg>
        <pc:grpChg chg="mod">
          <ac:chgData name="Ha Doan Ngoc" userId="342a0910-51f5-4518-8ca6-5a0fd22f4f38" providerId="ADAL" clId="{E8F6AEB0-8055-48EA-8171-B89456865693}" dt="2024-06-20T04:43:35.351" v="2024" actId="1076"/>
          <ac:grpSpMkLst>
            <pc:docMk/>
            <pc:sldMk cId="564819255" sldId="3519"/>
            <ac:grpSpMk id="375" creationId="{CA12D9DC-FF4D-45B7-8AD8-40A4FBED7F06}"/>
          </ac:grpSpMkLst>
        </pc:grpChg>
        <pc:grpChg chg="add mod">
          <ac:chgData name="Ha Doan Ngoc" userId="342a0910-51f5-4518-8ca6-5a0fd22f4f38" providerId="ADAL" clId="{E8F6AEB0-8055-48EA-8171-B89456865693}" dt="2024-06-20T04:43:35.351" v="2024" actId="1076"/>
          <ac:grpSpMkLst>
            <pc:docMk/>
            <pc:sldMk cId="564819255" sldId="3519"/>
            <ac:grpSpMk id="390" creationId="{1346D052-152A-4D89-8E3E-22815F906F2F}"/>
          </ac:grpSpMkLst>
        </pc:grpChg>
        <pc:grpChg chg="mod">
          <ac:chgData name="Ha Doan Ngoc" userId="342a0910-51f5-4518-8ca6-5a0fd22f4f38" providerId="ADAL" clId="{E8F6AEB0-8055-48EA-8171-B89456865693}" dt="2024-06-20T04:43:35.351" v="2024" actId="1076"/>
          <ac:grpSpMkLst>
            <pc:docMk/>
            <pc:sldMk cId="564819255" sldId="3519"/>
            <ac:grpSpMk id="395" creationId="{1592604E-1EA7-4C35-AC21-5D3B436C46CF}"/>
          </ac:grpSpMkLst>
        </pc:grpChg>
        <pc:grpChg chg="add mod">
          <ac:chgData name="Ha Doan Ngoc" userId="342a0910-51f5-4518-8ca6-5a0fd22f4f38" providerId="ADAL" clId="{E8F6AEB0-8055-48EA-8171-B89456865693}" dt="2024-06-20T04:43:35.351" v="2024" actId="1076"/>
          <ac:grpSpMkLst>
            <pc:docMk/>
            <pc:sldMk cId="564819255" sldId="3519"/>
            <ac:grpSpMk id="406" creationId="{E3406A11-B89F-4CA4-8D89-2339EAA7F1C4}"/>
          </ac:grpSpMkLst>
        </pc:grpChg>
        <pc:grpChg chg="add mod">
          <ac:chgData name="Ha Doan Ngoc" userId="342a0910-51f5-4518-8ca6-5a0fd22f4f38" providerId="ADAL" clId="{E8F6AEB0-8055-48EA-8171-B89456865693}" dt="2024-06-20T04:43:35.351" v="2024" actId="1076"/>
          <ac:grpSpMkLst>
            <pc:docMk/>
            <pc:sldMk cId="564819255" sldId="3519"/>
            <ac:grpSpMk id="419" creationId="{B2C607F1-C01B-4EAD-9AF2-DE2F3A4CA80B}"/>
          </ac:grpSpMkLst>
        </pc:grpChg>
        <pc:grpChg chg="mod">
          <ac:chgData name="Ha Doan Ngoc" userId="342a0910-51f5-4518-8ca6-5a0fd22f4f38" providerId="ADAL" clId="{E8F6AEB0-8055-48EA-8171-B89456865693}" dt="2024-06-20T04:43:35.351" v="2024" actId="1076"/>
          <ac:grpSpMkLst>
            <pc:docMk/>
            <pc:sldMk cId="564819255" sldId="3519"/>
            <ac:grpSpMk id="432" creationId="{8CF29787-F6E3-4CA2-A26D-056586BCE3C4}"/>
          </ac:grpSpMkLst>
        </pc:grpChg>
        <pc:grpChg chg="mod">
          <ac:chgData name="Ha Doan Ngoc" userId="342a0910-51f5-4518-8ca6-5a0fd22f4f38" providerId="ADAL" clId="{E8F6AEB0-8055-48EA-8171-B89456865693}" dt="2024-06-20T04:43:35.351" v="2024" actId="1076"/>
          <ac:grpSpMkLst>
            <pc:docMk/>
            <pc:sldMk cId="564819255" sldId="3519"/>
            <ac:grpSpMk id="433" creationId="{295217F0-DD13-4C1B-80C2-DA2CB3ED341A}"/>
          </ac:grpSpMkLst>
        </pc:grpChg>
        <pc:grpChg chg="mod">
          <ac:chgData name="Ha Doan Ngoc" userId="342a0910-51f5-4518-8ca6-5a0fd22f4f38" providerId="ADAL" clId="{E8F6AEB0-8055-48EA-8171-B89456865693}" dt="2024-06-20T04:43:35.351" v="2024" actId="1076"/>
          <ac:grpSpMkLst>
            <pc:docMk/>
            <pc:sldMk cId="564819255" sldId="3519"/>
            <ac:grpSpMk id="434" creationId="{E1BD80DF-684D-4560-957C-8FCD327A6A60}"/>
          </ac:grpSpMkLst>
        </pc:grpChg>
        <pc:grpChg chg="mod">
          <ac:chgData name="Ha Doan Ngoc" userId="342a0910-51f5-4518-8ca6-5a0fd22f4f38" providerId="ADAL" clId="{E8F6AEB0-8055-48EA-8171-B89456865693}" dt="2024-06-20T04:43:35.351" v="2024" actId="1076"/>
          <ac:grpSpMkLst>
            <pc:docMk/>
            <pc:sldMk cId="564819255" sldId="3519"/>
            <ac:grpSpMk id="446" creationId="{8AFCFB2D-AA2E-43D0-BD8E-753F0E3ABF4E}"/>
          </ac:grpSpMkLst>
        </pc:grpChg>
        <pc:grpChg chg="add mod">
          <ac:chgData name="Ha Doan Ngoc" userId="342a0910-51f5-4518-8ca6-5a0fd22f4f38" providerId="ADAL" clId="{E8F6AEB0-8055-48EA-8171-B89456865693}" dt="2024-06-20T04:43:35.351" v="2024" actId="1076"/>
          <ac:grpSpMkLst>
            <pc:docMk/>
            <pc:sldMk cId="564819255" sldId="3519"/>
            <ac:grpSpMk id="3077" creationId="{90D4F967-F203-EA1F-6B5E-E12161CAFE62}"/>
          </ac:grpSpMkLst>
        </pc:grpChg>
        <pc:grpChg chg="add mod">
          <ac:chgData name="Ha Doan Ngoc" userId="342a0910-51f5-4518-8ca6-5a0fd22f4f38" providerId="ADAL" clId="{E8F6AEB0-8055-48EA-8171-B89456865693}" dt="2024-06-20T04:43:35.351" v="2024" actId="1076"/>
          <ac:grpSpMkLst>
            <pc:docMk/>
            <pc:sldMk cId="564819255" sldId="3519"/>
            <ac:grpSpMk id="3096" creationId="{98C73FCF-91CE-498E-BE39-787BF5B3F77C}"/>
          </ac:grpSpMkLst>
        </pc:grpChg>
        <pc:picChg chg="add mod">
          <ac:chgData name="Ha Doan Ngoc" userId="342a0910-51f5-4518-8ca6-5a0fd22f4f38" providerId="ADAL" clId="{E8F6AEB0-8055-48EA-8171-B89456865693}" dt="2024-06-20T04:43:05.890" v="2019"/>
          <ac:picMkLst>
            <pc:docMk/>
            <pc:sldMk cId="564819255" sldId="3519"/>
            <ac:picMk id="6" creationId="{EFF55617-53B1-EEC6-9DE7-B871438B1EE3}"/>
          </ac:picMkLst>
        </pc:picChg>
        <pc:picChg chg="add mod">
          <ac:chgData name="Ha Doan Ngoc" userId="342a0910-51f5-4518-8ca6-5a0fd22f4f38" providerId="ADAL" clId="{E8F6AEB0-8055-48EA-8171-B89456865693}" dt="2024-06-20T04:43:05.890" v="2019"/>
          <ac:picMkLst>
            <pc:docMk/>
            <pc:sldMk cId="564819255" sldId="3519"/>
            <ac:picMk id="8" creationId="{42094DE7-C7F4-D4E8-FA78-576907903CC3}"/>
          </ac:picMkLst>
        </pc:picChg>
        <pc:picChg chg="mod">
          <ac:chgData name="Ha Doan Ngoc" userId="342a0910-51f5-4518-8ca6-5a0fd22f4f38" providerId="ADAL" clId="{E8F6AEB0-8055-48EA-8171-B89456865693}" dt="2024-06-20T04:43:05.890" v="2019"/>
          <ac:picMkLst>
            <pc:docMk/>
            <pc:sldMk cId="564819255" sldId="3519"/>
            <ac:picMk id="12" creationId="{FD362748-B2D1-4FAF-CA98-272951FF8058}"/>
          </ac:picMkLst>
        </pc:picChg>
        <pc:picChg chg="mod">
          <ac:chgData name="Ha Doan Ngoc" userId="342a0910-51f5-4518-8ca6-5a0fd22f4f38" providerId="ADAL" clId="{E8F6AEB0-8055-48EA-8171-B89456865693}" dt="2024-06-20T04:43:05.890" v="2019"/>
          <ac:picMkLst>
            <pc:docMk/>
            <pc:sldMk cId="564819255" sldId="3519"/>
            <ac:picMk id="15" creationId="{59EDB0DC-B961-DFE1-606D-A125F4CA5306}"/>
          </ac:picMkLst>
        </pc:picChg>
        <pc:picChg chg="mod">
          <ac:chgData name="Ha Doan Ngoc" userId="342a0910-51f5-4518-8ca6-5a0fd22f4f38" providerId="ADAL" clId="{E8F6AEB0-8055-48EA-8171-B89456865693}" dt="2024-06-20T04:43:05.890" v="2019"/>
          <ac:picMkLst>
            <pc:docMk/>
            <pc:sldMk cId="564819255" sldId="3519"/>
            <ac:picMk id="16" creationId="{C0517C85-7B9F-45D5-46AC-6761647BC1A3}"/>
          </ac:picMkLst>
        </pc:picChg>
        <pc:picChg chg="mod">
          <ac:chgData name="Ha Doan Ngoc" userId="342a0910-51f5-4518-8ca6-5a0fd22f4f38" providerId="ADAL" clId="{E8F6AEB0-8055-48EA-8171-B89456865693}" dt="2024-06-20T04:43:05.890" v="2019"/>
          <ac:picMkLst>
            <pc:docMk/>
            <pc:sldMk cId="564819255" sldId="3519"/>
            <ac:picMk id="23" creationId="{3D41717F-6294-0524-7FAC-B6BDA5A1717B}"/>
          </ac:picMkLst>
        </pc:picChg>
        <pc:picChg chg="del">
          <ac:chgData name="Ha Doan Ngoc" userId="342a0910-51f5-4518-8ca6-5a0fd22f4f38" providerId="ADAL" clId="{E8F6AEB0-8055-48EA-8171-B89456865693}" dt="2024-06-20T04:42:34.445" v="2006" actId="478"/>
          <ac:picMkLst>
            <pc:docMk/>
            <pc:sldMk cId="564819255" sldId="3519"/>
            <ac:picMk id="25" creationId="{FF6855B5-80F4-4758-BF30-25013B3218EE}"/>
          </ac:picMkLst>
        </pc:picChg>
        <pc:picChg chg="mod">
          <ac:chgData name="Ha Doan Ngoc" userId="342a0910-51f5-4518-8ca6-5a0fd22f4f38" providerId="ADAL" clId="{E8F6AEB0-8055-48EA-8171-B89456865693}" dt="2024-06-20T04:43:05.890" v="2019"/>
          <ac:picMkLst>
            <pc:docMk/>
            <pc:sldMk cId="564819255" sldId="3519"/>
            <ac:picMk id="32" creationId="{78F85A43-19C1-D607-D4DF-B13E77352BF2}"/>
          </ac:picMkLst>
        </pc:picChg>
        <pc:picChg chg="mod">
          <ac:chgData name="Ha Doan Ngoc" userId="342a0910-51f5-4518-8ca6-5a0fd22f4f38" providerId="ADAL" clId="{E8F6AEB0-8055-48EA-8171-B89456865693}" dt="2024-06-20T04:43:05.890" v="2019"/>
          <ac:picMkLst>
            <pc:docMk/>
            <pc:sldMk cId="564819255" sldId="3519"/>
            <ac:picMk id="33" creationId="{4A09A120-73A6-431D-9526-CC3539846E03}"/>
          </ac:picMkLst>
        </pc:picChg>
        <pc:picChg chg="add mod">
          <ac:chgData name="Ha Doan Ngoc" userId="342a0910-51f5-4518-8ca6-5a0fd22f4f38" providerId="ADAL" clId="{E8F6AEB0-8055-48EA-8171-B89456865693}" dt="2024-06-20T04:43:05.890" v="2019"/>
          <ac:picMkLst>
            <pc:docMk/>
            <pc:sldMk cId="564819255" sldId="3519"/>
            <ac:picMk id="38" creationId="{88789610-405B-B29E-46D4-C515D4E944CD}"/>
          </ac:picMkLst>
        </pc:picChg>
        <pc:picChg chg="add mod">
          <ac:chgData name="Ha Doan Ngoc" userId="342a0910-51f5-4518-8ca6-5a0fd22f4f38" providerId="ADAL" clId="{E8F6AEB0-8055-48EA-8171-B89456865693}" dt="2024-06-20T04:43:05.890" v="2019"/>
          <ac:picMkLst>
            <pc:docMk/>
            <pc:sldMk cId="564819255" sldId="3519"/>
            <ac:picMk id="41" creationId="{399D93FF-E8ED-7526-F3FF-E005EACDEC35}"/>
          </ac:picMkLst>
        </pc:picChg>
        <pc:picChg chg="add mod">
          <ac:chgData name="Ha Doan Ngoc" userId="342a0910-51f5-4518-8ca6-5a0fd22f4f38" providerId="ADAL" clId="{E8F6AEB0-8055-48EA-8171-B89456865693}" dt="2024-06-20T04:43:05.890" v="2019"/>
          <ac:picMkLst>
            <pc:docMk/>
            <pc:sldMk cId="564819255" sldId="3519"/>
            <ac:picMk id="49" creationId="{01C089F7-D4D1-8F72-0291-8617D487BF96}"/>
          </ac:picMkLst>
        </pc:picChg>
        <pc:picChg chg="add mod">
          <ac:chgData name="Ha Doan Ngoc" userId="342a0910-51f5-4518-8ca6-5a0fd22f4f38" providerId="ADAL" clId="{E8F6AEB0-8055-48EA-8171-B89456865693}" dt="2024-06-20T04:43:05.890" v="2019"/>
          <ac:picMkLst>
            <pc:docMk/>
            <pc:sldMk cId="564819255" sldId="3519"/>
            <ac:picMk id="55" creationId="{0097CF72-1EAA-0FD1-9A49-E2E41857B25D}"/>
          </ac:picMkLst>
        </pc:picChg>
        <pc:picChg chg="mod">
          <ac:chgData name="Ha Doan Ngoc" userId="342a0910-51f5-4518-8ca6-5a0fd22f4f38" providerId="ADAL" clId="{E8F6AEB0-8055-48EA-8171-B89456865693}" dt="2024-06-20T04:43:05.890" v="2019"/>
          <ac:picMkLst>
            <pc:docMk/>
            <pc:sldMk cId="564819255" sldId="3519"/>
            <ac:picMk id="60" creationId="{8968FAB1-735D-C1F2-A32B-A43B46CC4384}"/>
          </ac:picMkLst>
        </pc:picChg>
        <pc:picChg chg="mod">
          <ac:chgData name="Ha Doan Ngoc" userId="342a0910-51f5-4518-8ca6-5a0fd22f4f38" providerId="ADAL" clId="{E8F6AEB0-8055-48EA-8171-B89456865693}" dt="2024-06-20T04:43:05.890" v="2019"/>
          <ac:picMkLst>
            <pc:docMk/>
            <pc:sldMk cId="564819255" sldId="3519"/>
            <ac:picMk id="106" creationId="{26B23F33-4C66-6ACE-5229-496B060462E3}"/>
          </ac:picMkLst>
        </pc:picChg>
        <pc:picChg chg="mod">
          <ac:chgData name="Ha Doan Ngoc" userId="342a0910-51f5-4518-8ca6-5a0fd22f4f38" providerId="ADAL" clId="{E8F6AEB0-8055-48EA-8171-B89456865693}" dt="2024-06-20T04:43:05.890" v="2019"/>
          <ac:picMkLst>
            <pc:docMk/>
            <pc:sldMk cId="564819255" sldId="3519"/>
            <ac:picMk id="109" creationId="{936CC139-D2DD-F6F1-E41F-6DF035EB59FD}"/>
          </ac:picMkLst>
        </pc:picChg>
        <pc:picChg chg="mod">
          <ac:chgData name="Ha Doan Ngoc" userId="342a0910-51f5-4518-8ca6-5a0fd22f4f38" providerId="ADAL" clId="{E8F6AEB0-8055-48EA-8171-B89456865693}" dt="2024-06-20T04:43:05.890" v="2019"/>
          <ac:picMkLst>
            <pc:docMk/>
            <pc:sldMk cId="564819255" sldId="3519"/>
            <ac:picMk id="111" creationId="{59664DB5-E586-3656-CADA-7DCCD313091D}"/>
          </ac:picMkLst>
        </pc:picChg>
        <pc:picChg chg="mod">
          <ac:chgData name="Ha Doan Ngoc" userId="342a0910-51f5-4518-8ca6-5a0fd22f4f38" providerId="ADAL" clId="{E8F6AEB0-8055-48EA-8171-B89456865693}" dt="2024-06-20T04:43:05.890" v="2019"/>
          <ac:picMkLst>
            <pc:docMk/>
            <pc:sldMk cId="564819255" sldId="3519"/>
            <ac:picMk id="128" creationId="{99272995-C1C1-8058-E29D-9CDF8B9D1FE3}"/>
          </ac:picMkLst>
        </pc:picChg>
        <pc:picChg chg="mod">
          <ac:chgData name="Ha Doan Ngoc" userId="342a0910-51f5-4518-8ca6-5a0fd22f4f38" providerId="ADAL" clId="{E8F6AEB0-8055-48EA-8171-B89456865693}" dt="2024-06-20T04:43:05.890" v="2019"/>
          <ac:picMkLst>
            <pc:docMk/>
            <pc:sldMk cId="564819255" sldId="3519"/>
            <ac:picMk id="129" creationId="{B3DE5E97-1BEE-DB0B-D287-747CE467BE73}"/>
          </ac:picMkLst>
        </pc:picChg>
        <pc:picChg chg="mod">
          <ac:chgData name="Ha Doan Ngoc" userId="342a0910-51f5-4518-8ca6-5a0fd22f4f38" providerId="ADAL" clId="{E8F6AEB0-8055-48EA-8171-B89456865693}" dt="2024-06-20T04:43:05.890" v="2019"/>
          <ac:picMkLst>
            <pc:docMk/>
            <pc:sldMk cId="564819255" sldId="3519"/>
            <ac:picMk id="132" creationId="{9061F074-19A0-FD55-A736-AC97D8693D25}"/>
          </ac:picMkLst>
        </pc:picChg>
        <pc:picChg chg="mod">
          <ac:chgData name="Ha Doan Ngoc" userId="342a0910-51f5-4518-8ca6-5a0fd22f4f38" providerId="ADAL" clId="{E8F6AEB0-8055-48EA-8171-B89456865693}" dt="2024-06-20T04:43:05.890" v="2019"/>
          <ac:picMkLst>
            <pc:docMk/>
            <pc:sldMk cId="564819255" sldId="3519"/>
            <ac:picMk id="135" creationId="{9C4C35DA-097D-3F62-E286-550D244F91A6}"/>
          </ac:picMkLst>
        </pc:picChg>
        <pc:picChg chg="mod">
          <ac:chgData name="Ha Doan Ngoc" userId="342a0910-51f5-4518-8ca6-5a0fd22f4f38" providerId="ADAL" clId="{E8F6AEB0-8055-48EA-8171-B89456865693}" dt="2024-06-20T04:43:05.890" v="2019"/>
          <ac:picMkLst>
            <pc:docMk/>
            <pc:sldMk cId="564819255" sldId="3519"/>
            <ac:picMk id="137" creationId="{A456E0E9-AFD0-72F9-57EC-043F4CFEDE1E}"/>
          </ac:picMkLst>
        </pc:picChg>
        <pc:picChg chg="mod">
          <ac:chgData name="Ha Doan Ngoc" userId="342a0910-51f5-4518-8ca6-5a0fd22f4f38" providerId="ADAL" clId="{E8F6AEB0-8055-48EA-8171-B89456865693}" dt="2024-06-20T04:43:05.890" v="2019"/>
          <ac:picMkLst>
            <pc:docMk/>
            <pc:sldMk cId="564819255" sldId="3519"/>
            <ac:picMk id="153" creationId="{D82179C3-6D3F-4507-A624-F1C894881760}"/>
          </ac:picMkLst>
        </pc:picChg>
        <pc:picChg chg="mod">
          <ac:chgData name="Ha Doan Ngoc" userId="342a0910-51f5-4518-8ca6-5a0fd22f4f38" providerId="ADAL" clId="{E8F6AEB0-8055-48EA-8171-B89456865693}" dt="2024-06-20T04:43:05.890" v="2019"/>
          <ac:picMkLst>
            <pc:docMk/>
            <pc:sldMk cId="564819255" sldId="3519"/>
            <ac:picMk id="154" creationId="{77B5E155-A5EC-5685-AC0C-00E407594C34}"/>
          </ac:picMkLst>
        </pc:picChg>
        <pc:picChg chg="mod">
          <ac:chgData name="Ha Doan Ngoc" userId="342a0910-51f5-4518-8ca6-5a0fd22f4f38" providerId="ADAL" clId="{E8F6AEB0-8055-48EA-8171-B89456865693}" dt="2024-06-20T04:43:05.890" v="2019"/>
          <ac:picMkLst>
            <pc:docMk/>
            <pc:sldMk cId="564819255" sldId="3519"/>
            <ac:picMk id="155" creationId="{F02369BD-A8FC-A466-70C4-03032D3D8FDF}"/>
          </ac:picMkLst>
        </pc:picChg>
        <pc:picChg chg="mod">
          <ac:chgData name="Ha Doan Ngoc" userId="342a0910-51f5-4518-8ca6-5a0fd22f4f38" providerId="ADAL" clId="{E8F6AEB0-8055-48EA-8171-B89456865693}" dt="2024-06-20T04:43:05.890" v="2019"/>
          <ac:picMkLst>
            <pc:docMk/>
            <pc:sldMk cId="564819255" sldId="3519"/>
            <ac:picMk id="156" creationId="{D03A1A1D-D2F8-0C3F-8CA4-F40CBCDB6B85}"/>
          </ac:picMkLst>
        </pc:picChg>
        <pc:picChg chg="mod">
          <ac:chgData name="Ha Doan Ngoc" userId="342a0910-51f5-4518-8ca6-5a0fd22f4f38" providerId="ADAL" clId="{E8F6AEB0-8055-48EA-8171-B89456865693}" dt="2024-06-20T04:43:05.890" v="2019"/>
          <ac:picMkLst>
            <pc:docMk/>
            <pc:sldMk cId="564819255" sldId="3519"/>
            <ac:picMk id="157" creationId="{8ADBD2B3-61D5-339B-BE12-42CB36AB712C}"/>
          </ac:picMkLst>
        </pc:picChg>
        <pc:picChg chg="mod">
          <ac:chgData name="Ha Doan Ngoc" userId="342a0910-51f5-4518-8ca6-5a0fd22f4f38" providerId="ADAL" clId="{E8F6AEB0-8055-48EA-8171-B89456865693}" dt="2024-06-20T04:43:05.890" v="2019"/>
          <ac:picMkLst>
            <pc:docMk/>
            <pc:sldMk cId="564819255" sldId="3519"/>
            <ac:picMk id="158" creationId="{37AF2125-1B72-3B9B-F983-A96BB41F0999}"/>
          </ac:picMkLst>
        </pc:picChg>
        <pc:picChg chg="mod">
          <ac:chgData name="Ha Doan Ngoc" userId="342a0910-51f5-4518-8ca6-5a0fd22f4f38" providerId="ADAL" clId="{E8F6AEB0-8055-48EA-8171-B89456865693}" dt="2024-06-20T04:43:05.890" v="2019"/>
          <ac:picMkLst>
            <pc:docMk/>
            <pc:sldMk cId="564819255" sldId="3519"/>
            <ac:picMk id="179" creationId="{A64D4828-E9A2-D436-A7AE-6316C1B17FDF}"/>
          </ac:picMkLst>
        </pc:picChg>
        <pc:picChg chg="mod">
          <ac:chgData name="Ha Doan Ngoc" userId="342a0910-51f5-4518-8ca6-5a0fd22f4f38" providerId="ADAL" clId="{E8F6AEB0-8055-48EA-8171-B89456865693}" dt="2024-06-20T04:43:05.890" v="2019"/>
          <ac:picMkLst>
            <pc:docMk/>
            <pc:sldMk cId="564819255" sldId="3519"/>
            <ac:picMk id="180" creationId="{A4030DF8-1543-2493-7168-4943DBF37F10}"/>
          </ac:picMkLst>
        </pc:picChg>
        <pc:picChg chg="mod">
          <ac:chgData name="Ha Doan Ngoc" userId="342a0910-51f5-4518-8ca6-5a0fd22f4f38" providerId="ADAL" clId="{E8F6AEB0-8055-48EA-8171-B89456865693}" dt="2024-06-20T04:43:05.890" v="2019"/>
          <ac:picMkLst>
            <pc:docMk/>
            <pc:sldMk cId="564819255" sldId="3519"/>
            <ac:picMk id="191" creationId="{9C025AE6-A3BB-30DE-B6D9-80ED3AFCF6B6}"/>
          </ac:picMkLst>
        </pc:picChg>
        <pc:picChg chg="mod">
          <ac:chgData name="Ha Doan Ngoc" userId="342a0910-51f5-4518-8ca6-5a0fd22f4f38" providerId="ADAL" clId="{E8F6AEB0-8055-48EA-8171-B89456865693}" dt="2024-06-20T04:43:05.890" v="2019"/>
          <ac:picMkLst>
            <pc:docMk/>
            <pc:sldMk cId="564819255" sldId="3519"/>
            <ac:picMk id="192" creationId="{DD14EF0E-E7A9-9D14-17B1-85D223BD1F71}"/>
          </ac:picMkLst>
        </pc:picChg>
        <pc:picChg chg="mod">
          <ac:chgData name="Ha Doan Ngoc" userId="342a0910-51f5-4518-8ca6-5a0fd22f4f38" providerId="ADAL" clId="{E8F6AEB0-8055-48EA-8171-B89456865693}" dt="2024-06-20T04:43:05.890" v="2019"/>
          <ac:picMkLst>
            <pc:docMk/>
            <pc:sldMk cId="564819255" sldId="3519"/>
            <ac:picMk id="203" creationId="{68F3DFC1-BB74-4894-EAEB-D5862AA213C4}"/>
          </ac:picMkLst>
        </pc:picChg>
        <pc:picChg chg="mod">
          <ac:chgData name="Ha Doan Ngoc" userId="342a0910-51f5-4518-8ca6-5a0fd22f4f38" providerId="ADAL" clId="{E8F6AEB0-8055-48EA-8171-B89456865693}" dt="2024-06-20T04:43:05.890" v="2019"/>
          <ac:picMkLst>
            <pc:docMk/>
            <pc:sldMk cId="564819255" sldId="3519"/>
            <ac:picMk id="204" creationId="{5F4AFF30-880A-8A68-6846-1CE20DE1B1B7}"/>
          </ac:picMkLst>
        </pc:picChg>
        <pc:picChg chg="add mod">
          <ac:chgData name="Ha Doan Ngoc" userId="342a0910-51f5-4518-8ca6-5a0fd22f4f38" providerId="ADAL" clId="{E8F6AEB0-8055-48EA-8171-B89456865693}" dt="2024-06-20T04:43:05.890" v="2019"/>
          <ac:picMkLst>
            <pc:docMk/>
            <pc:sldMk cId="564819255" sldId="3519"/>
            <ac:picMk id="238" creationId="{456ED382-C14E-150D-298A-0D281B629912}"/>
          </ac:picMkLst>
        </pc:picChg>
        <pc:picChg chg="add mod">
          <ac:chgData name="Ha Doan Ngoc" userId="342a0910-51f5-4518-8ca6-5a0fd22f4f38" providerId="ADAL" clId="{E8F6AEB0-8055-48EA-8171-B89456865693}" dt="2024-06-20T04:43:05.890" v="2019"/>
          <ac:picMkLst>
            <pc:docMk/>
            <pc:sldMk cId="564819255" sldId="3519"/>
            <ac:picMk id="239" creationId="{F9DCC368-66DF-55CB-F5AC-587358BFFAFF}"/>
          </ac:picMkLst>
        </pc:picChg>
        <pc:picChg chg="mod">
          <ac:chgData name="Ha Doan Ngoc" userId="342a0910-51f5-4518-8ca6-5a0fd22f4f38" providerId="ADAL" clId="{E8F6AEB0-8055-48EA-8171-B89456865693}" dt="2024-06-20T04:43:35.351" v="2024" actId="1076"/>
          <ac:picMkLst>
            <pc:docMk/>
            <pc:sldMk cId="564819255" sldId="3519"/>
            <ac:picMk id="265" creationId="{4A93C4C5-03A0-460A-B5E8-2A45C5368048}"/>
          </ac:picMkLst>
        </pc:picChg>
        <pc:picChg chg="mod">
          <ac:chgData name="Ha Doan Ngoc" userId="342a0910-51f5-4518-8ca6-5a0fd22f4f38" providerId="ADAL" clId="{E8F6AEB0-8055-48EA-8171-B89456865693}" dt="2024-06-20T04:43:35.351" v="2024" actId="1076"/>
          <ac:picMkLst>
            <pc:docMk/>
            <pc:sldMk cId="564819255" sldId="3519"/>
            <ac:picMk id="266" creationId="{F2728A45-38D1-4E73-B367-08DFF808D69E}"/>
          </ac:picMkLst>
        </pc:picChg>
        <pc:picChg chg="mod">
          <ac:chgData name="Ha Doan Ngoc" userId="342a0910-51f5-4518-8ca6-5a0fd22f4f38" providerId="ADAL" clId="{E8F6AEB0-8055-48EA-8171-B89456865693}" dt="2024-06-20T04:43:35.351" v="2024" actId="1076"/>
          <ac:picMkLst>
            <pc:docMk/>
            <pc:sldMk cId="564819255" sldId="3519"/>
            <ac:picMk id="301" creationId="{2B6867EF-DE71-4B5E-BF98-4762A5755E2E}"/>
          </ac:picMkLst>
        </pc:picChg>
        <pc:picChg chg="mod">
          <ac:chgData name="Ha Doan Ngoc" userId="342a0910-51f5-4518-8ca6-5a0fd22f4f38" providerId="ADAL" clId="{E8F6AEB0-8055-48EA-8171-B89456865693}" dt="2024-06-20T04:43:35.351" v="2024" actId="1076"/>
          <ac:picMkLst>
            <pc:docMk/>
            <pc:sldMk cId="564819255" sldId="3519"/>
            <ac:picMk id="302" creationId="{9EFD63D8-75CF-47A5-90FC-6ABA7DB7CDFF}"/>
          </ac:picMkLst>
        </pc:picChg>
        <pc:picChg chg="mod">
          <ac:chgData name="Ha Doan Ngoc" userId="342a0910-51f5-4518-8ca6-5a0fd22f4f38" providerId="ADAL" clId="{E8F6AEB0-8055-48EA-8171-B89456865693}" dt="2024-06-20T04:43:35.351" v="2024" actId="1076"/>
          <ac:picMkLst>
            <pc:docMk/>
            <pc:sldMk cId="564819255" sldId="3519"/>
            <ac:picMk id="303" creationId="{86307527-40E6-4DCC-B0F6-2532ED6E3815}"/>
          </ac:picMkLst>
        </pc:picChg>
        <pc:picChg chg="mod">
          <ac:chgData name="Ha Doan Ngoc" userId="342a0910-51f5-4518-8ca6-5a0fd22f4f38" providerId="ADAL" clId="{E8F6AEB0-8055-48EA-8171-B89456865693}" dt="2024-06-20T04:43:35.351" v="2024" actId="1076"/>
          <ac:picMkLst>
            <pc:docMk/>
            <pc:sldMk cId="564819255" sldId="3519"/>
            <ac:picMk id="320" creationId="{563204E2-7841-4B0A-AB5C-DF813CF255B9}"/>
          </ac:picMkLst>
        </pc:picChg>
        <pc:picChg chg="mod">
          <ac:chgData name="Ha Doan Ngoc" userId="342a0910-51f5-4518-8ca6-5a0fd22f4f38" providerId="ADAL" clId="{E8F6AEB0-8055-48EA-8171-B89456865693}" dt="2024-06-20T04:43:35.351" v="2024" actId="1076"/>
          <ac:picMkLst>
            <pc:docMk/>
            <pc:sldMk cId="564819255" sldId="3519"/>
            <ac:picMk id="321" creationId="{F346E739-26F3-416A-B029-6BFAD6EED345}"/>
          </ac:picMkLst>
        </pc:picChg>
        <pc:picChg chg="mod">
          <ac:chgData name="Ha Doan Ngoc" userId="342a0910-51f5-4518-8ca6-5a0fd22f4f38" providerId="ADAL" clId="{E8F6AEB0-8055-48EA-8171-B89456865693}" dt="2024-06-20T04:43:35.351" v="2024" actId="1076"/>
          <ac:picMkLst>
            <pc:docMk/>
            <pc:sldMk cId="564819255" sldId="3519"/>
            <ac:picMk id="324" creationId="{0F74BBBB-1D8D-4725-9F0E-633D6FED0DA7}"/>
          </ac:picMkLst>
        </pc:picChg>
        <pc:picChg chg="mod">
          <ac:chgData name="Ha Doan Ngoc" userId="342a0910-51f5-4518-8ca6-5a0fd22f4f38" providerId="ADAL" clId="{E8F6AEB0-8055-48EA-8171-B89456865693}" dt="2024-06-20T04:43:35.351" v="2024" actId="1076"/>
          <ac:picMkLst>
            <pc:docMk/>
            <pc:sldMk cId="564819255" sldId="3519"/>
            <ac:picMk id="327" creationId="{18C7514C-D101-40A9-BBAE-48BA3124FA4B}"/>
          </ac:picMkLst>
        </pc:picChg>
        <pc:picChg chg="mod">
          <ac:chgData name="Ha Doan Ngoc" userId="342a0910-51f5-4518-8ca6-5a0fd22f4f38" providerId="ADAL" clId="{E8F6AEB0-8055-48EA-8171-B89456865693}" dt="2024-06-20T04:43:35.351" v="2024" actId="1076"/>
          <ac:picMkLst>
            <pc:docMk/>
            <pc:sldMk cId="564819255" sldId="3519"/>
            <ac:picMk id="329" creationId="{8279290D-4BBC-4D19-9D9B-DC2BC9DFE61E}"/>
          </ac:picMkLst>
        </pc:picChg>
        <pc:picChg chg="mod">
          <ac:chgData name="Ha Doan Ngoc" userId="342a0910-51f5-4518-8ca6-5a0fd22f4f38" providerId="ADAL" clId="{E8F6AEB0-8055-48EA-8171-B89456865693}" dt="2024-06-20T04:43:35.351" v="2024" actId="1076"/>
          <ac:picMkLst>
            <pc:docMk/>
            <pc:sldMk cId="564819255" sldId="3519"/>
            <ac:picMk id="345" creationId="{8E259D87-D80D-4A68-BD56-95F7CDAF1FBF}"/>
          </ac:picMkLst>
        </pc:picChg>
        <pc:picChg chg="mod">
          <ac:chgData name="Ha Doan Ngoc" userId="342a0910-51f5-4518-8ca6-5a0fd22f4f38" providerId="ADAL" clId="{E8F6AEB0-8055-48EA-8171-B89456865693}" dt="2024-06-20T04:43:35.351" v="2024" actId="1076"/>
          <ac:picMkLst>
            <pc:docMk/>
            <pc:sldMk cId="564819255" sldId="3519"/>
            <ac:picMk id="346" creationId="{383219D6-C6C8-4D95-A0D8-01CE2D12773F}"/>
          </ac:picMkLst>
        </pc:picChg>
        <pc:picChg chg="mod">
          <ac:chgData name="Ha Doan Ngoc" userId="342a0910-51f5-4518-8ca6-5a0fd22f4f38" providerId="ADAL" clId="{E8F6AEB0-8055-48EA-8171-B89456865693}" dt="2024-06-20T04:43:35.351" v="2024" actId="1076"/>
          <ac:picMkLst>
            <pc:docMk/>
            <pc:sldMk cId="564819255" sldId="3519"/>
            <ac:picMk id="347" creationId="{52B51488-E9CF-486C-A866-D0719B8C2DAA}"/>
          </ac:picMkLst>
        </pc:picChg>
        <pc:picChg chg="mod">
          <ac:chgData name="Ha Doan Ngoc" userId="342a0910-51f5-4518-8ca6-5a0fd22f4f38" providerId="ADAL" clId="{E8F6AEB0-8055-48EA-8171-B89456865693}" dt="2024-06-20T04:43:35.351" v="2024" actId="1076"/>
          <ac:picMkLst>
            <pc:docMk/>
            <pc:sldMk cId="564819255" sldId="3519"/>
            <ac:picMk id="348" creationId="{4384FA30-122A-45EE-83A4-3112977CE527}"/>
          </ac:picMkLst>
        </pc:picChg>
        <pc:picChg chg="mod">
          <ac:chgData name="Ha Doan Ngoc" userId="342a0910-51f5-4518-8ca6-5a0fd22f4f38" providerId="ADAL" clId="{E8F6AEB0-8055-48EA-8171-B89456865693}" dt="2024-06-20T04:43:35.351" v="2024" actId="1076"/>
          <ac:picMkLst>
            <pc:docMk/>
            <pc:sldMk cId="564819255" sldId="3519"/>
            <ac:picMk id="349" creationId="{BCE37017-8B8E-45D1-BB36-563A1DFBC2F6}"/>
          </ac:picMkLst>
        </pc:picChg>
        <pc:picChg chg="mod">
          <ac:chgData name="Ha Doan Ngoc" userId="342a0910-51f5-4518-8ca6-5a0fd22f4f38" providerId="ADAL" clId="{E8F6AEB0-8055-48EA-8171-B89456865693}" dt="2024-06-20T04:43:35.351" v="2024" actId="1076"/>
          <ac:picMkLst>
            <pc:docMk/>
            <pc:sldMk cId="564819255" sldId="3519"/>
            <ac:picMk id="350" creationId="{14F18504-5B01-400D-892A-1BA37E6D2C04}"/>
          </ac:picMkLst>
        </pc:picChg>
        <pc:picChg chg="mod">
          <ac:chgData name="Ha Doan Ngoc" userId="342a0910-51f5-4518-8ca6-5a0fd22f4f38" providerId="ADAL" clId="{E8F6AEB0-8055-48EA-8171-B89456865693}" dt="2024-06-20T04:43:35.351" v="2024" actId="1076"/>
          <ac:picMkLst>
            <pc:docMk/>
            <pc:sldMk cId="564819255" sldId="3519"/>
            <ac:picMk id="371" creationId="{6F70656C-0876-479C-8306-D91142E92C60}"/>
          </ac:picMkLst>
        </pc:picChg>
        <pc:picChg chg="mod">
          <ac:chgData name="Ha Doan Ngoc" userId="342a0910-51f5-4518-8ca6-5a0fd22f4f38" providerId="ADAL" clId="{E8F6AEB0-8055-48EA-8171-B89456865693}" dt="2024-06-20T04:43:35.351" v="2024" actId="1076"/>
          <ac:picMkLst>
            <pc:docMk/>
            <pc:sldMk cId="564819255" sldId="3519"/>
            <ac:picMk id="372" creationId="{29AFFD59-CB12-43DC-BE8A-348F8ED3539C}"/>
          </ac:picMkLst>
        </pc:picChg>
        <pc:picChg chg="mod">
          <ac:chgData name="Ha Doan Ngoc" userId="342a0910-51f5-4518-8ca6-5a0fd22f4f38" providerId="ADAL" clId="{E8F6AEB0-8055-48EA-8171-B89456865693}" dt="2024-06-20T04:43:35.351" v="2024" actId="1076"/>
          <ac:picMkLst>
            <pc:docMk/>
            <pc:sldMk cId="564819255" sldId="3519"/>
            <ac:picMk id="383" creationId="{662CAA0A-AB5D-40A5-B288-416B879FFA50}"/>
          </ac:picMkLst>
        </pc:picChg>
        <pc:picChg chg="add mod">
          <ac:chgData name="Ha Doan Ngoc" userId="342a0910-51f5-4518-8ca6-5a0fd22f4f38" providerId="ADAL" clId="{E8F6AEB0-8055-48EA-8171-B89456865693}" dt="2024-06-20T04:43:35.351" v="2024" actId="1076"/>
          <ac:picMkLst>
            <pc:docMk/>
            <pc:sldMk cId="564819255" sldId="3519"/>
            <ac:picMk id="386" creationId="{F0C3A6A3-7635-4386-B76C-B5A7DBF3A41F}"/>
          </ac:picMkLst>
        </pc:picChg>
        <pc:picChg chg="add mod">
          <ac:chgData name="Ha Doan Ngoc" userId="342a0910-51f5-4518-8ca6-5a0fd22f4f38" providerId="ADAL" clId="{E8F6AEB0-8055-48EA-8171-B89456865693}" dt="2024-06-20T04:43:35.351" v="2024" actId="1076"/>
          <ac:picMkLst>
            <pc:docMk/>
            <pc:sldMk cId="564819255" sldId="3519"/>
            <ac:picMk id="388" creationId="{A35AAAB7-1E8C-49DD-ADF5-37BBB2670FF7}"/>
          </ac:picMkLst>
        </pc:picChg>
        <pc:picChg chg="mod">
          <ac:chgData name="Ha Doan Ngoc" userId="342a0910-51f5-4518-8ca6-5a0fd22f4f38" providerId="ADAL" clId="{E8F6AEB0-8055-48EA-8171-B89456865693}" dt="2024-06-20T04:43:35.351" v="2024" actId="1076"/>
          <ac:picMkLst>
            <pc:docMk/>
            <pc:sldMk cId="564819255" sldId="3519"/>
            <ac:picMk id="392" creationId="{B9E26687-8679-417C-A75B-CF67B66D3054}"/>
          </ac:picMkLst>
        </pc:picChg>
        <pc:picChg chg="mod">
          <ac:chgData name="Ha Doan Ngoc" userId="342a0910-51f5-4518-8ca6-5a0fd22f4f38" providerId="ADAL" clId="{E8F6AEB0-8055-48EA-8171-B89456865693}" dt="2024-06-20T04:43:35.351" v="2024" actId="1076"/>
          <ac:picMkLst>
            <pc:docMk/>
            <pc:sldMk cId="564819255" sldId="3519"/>
            <ac:picMk id="393" creationId="{6B06E641-1618-40B1-8DAF-75E976A6EBE2}"/>
          </ac:picMkLst>
        </pc:picChg>
        <pc:picChg chg="mod">
          <ac:chgData name="Ha Doan Ngoc" userId="342a0910-51f5-4518-8ca6-5a0fd22f4f38" providerId="ADAL" clId="{E8F6AEB0-8055-48EA-8171-B89456865693}" dt="2024-06-20T04:43:35.351" v="2024" actId="1076"/>
          <ac:picMkLst>
            <pc:docMk/>
            <pc:sldMk cId="564819255" sldId="3519"/>
            <ac:picMk id="394" creationId="{031DA172-F897-4902-9007-43C7DFB82812}"/>
          </ac:picMkLst>
        </pc:picChg>
        <pc:picChg chg="mod">
          <ac:chgData name="Ha Doan Ngoc" userId="342a0910-51f5-4518-8ca6-5a0fd22f4f38" providerId="ADAL" clId="{E8F6AEB0-8055-48EA-8171-B89456865693}" dt="2024-06-20T04:43:35.351" v="2024" actId="1076"/>
          <ac:picMkLst>
            <pc:docMk/>
            <pc:sldMk cId="564819255" sldId="3519"/>
            <ac:picMk id="401" creationId="{57094ED0-7608-417A-919B-16C2A9DA8E85}"/>
          </ac:picMkLst>
        </pc:picChg>
        <pc:picChg chg="mod">
          <ac:chgData name="Ha Doan Ngoc" userId="342a0910-51f5-4518-8ca6-5a0fd22f4f38" providerId="ADAL" clId="{E8F6AEB0-8055-48EA-8171-B89456865693}" dt="2024-06-20T04:43:35.351" v="2024" actId="1076"/>
          <ac:picMkLst>
            <pc:docMk/>
            <pc:sldMk cId="564819255" sldId="3519"/>
            <ac:picMk id="409" creationId="{783AE7E0-9B87-4104-8DF7-C35CAFE7361F}"/>
          </ac:picMkLst>
        </pc:picChg>
        <pc:picChg chg="mod">
          <ac:chgData name="Ha Doan Ngoc" userId="342a0910-51f5-4518-8ca6-5a0fd22f4f38" providerId="ADAL" clId="{E8F6AEB0-8055-48EA-8171-B89456865693}" dt="2024-06-20T04:43:35.351" v="2024" actId="1076"/>
          <ac:picMkLst>
            <pc:docMk/>
            <pc:sldMk cId="564819255" sldId="3519"/>
            <ac:picMk id="410" creationId="{CFD8B47E-8AD4-45D9-801C-A5E61CA0CB55}"/>
          </ac:picMkLst>
        </pc:picChg>
        <pc:picChg chg="add mod">
          <ac:chgData name="Ha Doan Ngoc" userId="342a0910-51f5-4518-8ca6-5a0fd22f4f38" providerId="ADAL" clId="{E8F6AEB0-8055-48EA-8171-B89456865693}" dt="2024-06-20T04:43:35.351" v="2024" actId="1076"/>
          <ac:picMkLst>
            <pc:docMk/>
            <pc:sldMk cId="564819255" sldId="3519"/>
            <ac:picMk id="414" creationId="{23B73257-A069-404C-A358-A7C2E6A814CD}"/>
          </ac:picMkLst>
        </pc:picChg>
        <pc:picChg chg="add mod">
          <ac:chgData name="Ha Doan Ngoc" userId="342a0910-51f5-4518-8ca6-5a0fd22f4f38" providerId="ADAL" clId="{E8F6AEB0-8055-48EA-8171-B89456865693}" dt="2024-06-20T04:43:35.351" v="2024" actId="1076"/>
          <ac:picMkLst>
            <pc:docMk/>
            <pc:sldMk cId="564819255" sldId="3519"/>
            <ac:picMk id="417" creationId="{2FE48395-999F-4447-B84C-083B5D4764BB}"/>
          </ac:picMkLst>
        </pc:picChg>
        <pc:picChg chg="add mod">
          <ac:chgData name="Ha Doan Ngoc" userId="342a0910-51f5-4518-8ca6-5a0fd22f4f38" providerId="ADAL" clId="{E8F6AEB0-8055-48EA-8171-B89456865693}" dt="2024-06-20T04:43:35.351" v="2024" actId="1076"/>
          <ac:picMkLst>
            <pc:docMk/>
            <pc:sldMk cId="564819255" sldId="3519"/>
            <ac:picMk id="424" creationId="{99CCBCAA-530C-496E-9B10-6E293C179901}"/>
          </ac:picMkLst>
        </pc:picChg>
        <pc:picChg chg="add mod">
          <ac:chgData name="Ha Doan Ngoc" userId="342a0910-51f5-4518-8ca6-5a0fd22f4f38" providerId="ADAL" clId="{E8F6AEB0-8055-48EA-8171-B89456865693}" dt="2024-06-20T04:43:35.351" v="2024" actId="1076"/>
          <ac:picMkLst>
            <pc:docMk/>
            <pc:sldMk cId="564819255" sldId="3519"/>
            <ac:picMk id="428" creationId="{70FE8B8E-8140-424C-AD2B-E2D3F46E21D3}"/>
          </ac:picMkLst>
        </pc:picChg>
        <pc:picChg chg="mod">
          <ac:chgData name="Ha Doan Ngoc" userId="342a0910-51f5-4518-8ca6-5a0fd22f4f38" providerId="ADAL" clId="{E8F6AEB0-8055-48EA-8171-B89456865693}" dt="2024-06-20T04:43:35.351" v="2024" actId="1076"/>
          <ac:picMkLst>
            <pc:docMk/>
            <pc:sldMk cId="564819255" sldId="3519"/>
            <ac:picMk id="431" creationId="{FEAD79B2-FBEB-493F-8E76-1B5098D6F115}"/>
          </ac:picMkLst>
        </pc:picChg>
        <pc:picChg chg="mod">
          <ac:chgData name="Ha Doan Ngoc" userId="342a0910-51f5-4518-8ca6-5a0fd22f4f38" providerId="ADAL" clId="{E8F6AEB0-8055-48EA-8171-B89456865693}" dt="2024-06-20T04:43:35.351" v="2024" actId="1076"/>
          <ac:picMkLst>
            <pc:docMk/>
            <pc:sldMk cId="564819255" sldId="3519"/>
            <ac:picMk id="445" creationId="{4811749F-508B-444A-8CEF-A34FB7167B8B}"/>
          </ac:picMkLst>
        </pc:picChg>
        <pc:picChg chg="add mod">
          <ac:chgData name="Ha Doan Ngoc" userId="342a0910-51f5-4518-8ca6-5a0fd22f4f38" providerId="ADAL" clId="{E8F6AEB0-8055-48EA-8171-B89456865693}" dt="2024-06-20T04:43:35.351" v="2024" actId="1076"/>
          <ac:picMkLst>
            <pc:docMk/>
            <pc:sldMk cId="564819255" sldId="3519"/>
            <ac:picMk id="3092" creationId="{145F146C-FCB2-44AD-A68A-771CC5A6EBA1}"/>
          </ac:picMkLst>
        </pc:picChg>
        <pc:picChg chg="add mod">
          <ac:chgData name="Ha Doan Ngoc" userId="342a0910-51f5-4518-8ca6-5a0fd22f4f38" providerId="ADAL" clId="{E8F6AEB0-8055-48EA-8171-B89456865693}" dt="2024-06-20T04:43:35.351" v="2024" actId="1076"/>
          <ac:picMkLst>
            <pc:docMk/>
            <pc:sldMk cId="564819255" sldId="3519"/>
            <ac:picMk id="3094" creationId="{BC622932-A578-4D80-8D63-815B33075D37}"/>
          </ac:picMkLst>
        </pc:picChg>
        <pc:cxnChg chg="add mod">
          <ac:chgData name="Ha Doan Ngoc" userId="342a0910-51f5-4518-8ca6-5a0fd22f4f38" providerId="ADAL" clId="{E8F6AEB0-8055-48EA-8171-B89456865693}" dt="2024-06-20T04:43:05.890" v="2019"/>
          <ac:cxnSpMkLst>
            <pc:docMk/>
            <pc:sldMk cId="564819255" sldId="3519"/>
            <ac:cxnSpMk id="36" creationId="{938B2A20-9756-7C0E-4AE8-5D52CE2872CF}"/>
          </ac:cxnSpMkLst>
        </pc:cxnChg>
        <pc:cxnChg chg="mod">
          <ac:chgData name="Ha Doan Ngoc" userId="342a0910-51f5-4518-8ca6-5a0fd22f4f38" providerId="ADAL" clId="{E8F6AEB0-8055-48EA-8171-B89456865693}" dt="2024-06-20T04:42:34.445" v="2006" actId="478"/>
          <ac:cxnSpMkLst>
            <pc:docMk/>
            <pc:sldMk cId="564819255" sldId="3519"/>
            <ac:cxnSpMk id="65" creationId="{4C80D47C-241F-4BB4-9B80-EBEBC4225DFC}"/>
          </ac:cxnSpMkLst>
        </pc:cxnChg>
        <pc:cxnChg chg="mod">
          <ac:chgData name="Ha Doan Ngoc" userId="342a0910-51f5-4518-8ca6-5a0fd22f4f38" providerId="ADAL" clId="{E8F6AEB0-8055-48EA-8171-B89456865693}" dt="2024-06-20T04:43:05.890" v="2019"/>
          <ac:cxnSpMkLst>
            <pc:docMk/>
            <pc:sldMk cId="564819255" sldId="3519"/>
            <ac:cxnSpMk id="81" creationId="{D18878B9-F962-1730-11D2-3BEB27F3A974}"/>
          </ac:cxnSpMkLst>
        </pc:cxnChg>
        <pc:cxnChg chg="mod">
          <ac:chgData name="Ha Doan Ngoc" userId="342a0910-51f5-4518-8ca6-5a0fd22f4f38" providerId="ADAL" clId="{E8F6AEB0-8055-48EA-8171-B89456865693}" dt="2024-06-20T04:43:05.890" v="2019"/>
          <ac:cxnSpMkLst>
            <pc:docMk/>
            <pc:sldMk cId="564819255" sldId="3519"/>
            <ac:cxnSpMk id="84" creationId="{667C8CE3-9B8D-B93F-5772-56E4A7E6A47F}"/>
          </ac:cxnSpMkLst>
        </pc:cxnChg>
        <pc:cxnChg chg="mod">
          <ac:chgData name="Ha Doan Ngoc" userId="342a0910-51f5-4518-8ca6-5a0fd22f4f38" providerId="ADAL" clId="{E8F6AEB0-8055-48EA-8171-B89456865693}" dt="2024-06-20T04:43:05.890" v="2019"/>
          <ac:cxnSpMkLst>
            <pc:docMk/>
            <pc:sldMk cId="564819255" sldId="3519"/>
            <ac:cxnSpMk id="85" creationId="{39E9FB3F-9E40-1C24-3EFC-8B8DE7893F57}"/>
          </ac:cxnSpMkLst>
        </pc:cxnChg>
        <pc:cxnChg chg="mod">
          <ac:chgData name="Ha Doan Ngoc" userId="342a0910-51f5-4518-8ca6-5a0fd22f4f38" providerId="ADAL" clId="{E8F6AEB0-8055-48EA-8171-B89456865693}" dt="2024-06-20T04:43:05.890" v="2019"/>
          <ac:cxnSpMkLst>
            <pc:docMk/>
            <pc:sldMk cId="564819255" sldId="3519"/>
            <ac:cxnSpMk id="208" creationId="{A8820DC2-A1A2-0559-ECF3-35583E3B1521}"/>
          </ac:cxnSpMkLst>
        </pc:cxnChg>
        <pc:cxnChg chg="mod">
          <ac:chgData name="Ha Doan Ngoc" userId="342a0910-51f5-4518-8ca6-5a0fd22f4f38" providerId="ADAL" clId="{E8F6AEB0-8055-48EA-8171-B89456865693}" dt="2024-06-20T04:43:05.890" v="2019"/>
          <ac:cxnSpMkLst>
            <pc:docMk/>
            <pc:sldMk cId="564819255" sldId="3519"/>
            <ac:cxnSpMk id="209" creationId="{4A213114-3F83-A879-1A63-174900048714}"/>
          </ac:cxnSpMkLst>
        </pc:cxnChg>
        <pc:cxnChg chg="mod">
          <ac:chgData name="Ha Doan Ngoc" userId="342a0910-51f5-4518-8ca6-5a0fd22f4f38" providerId="ADAL" clId="{E8F6AEB0-8055-48EA-8171-B89456865693}" dt="2024-06-20T04:43:05.890" v="2019"/>
          <ac:cxnSpMkLst>
            <pc:docMk/>
            <pc:sldMk cId="564819255" sldId="3519"/>
            <ac:cxnSpMk id="211" creationId="{9A5ED4D0-E371-D990-D385-F9A9ABD7AF41}"/>
          </ac:cxnSpMkLst>
        </pc:cxnChg>
        <pc:cxnChg chg="mod">
          <ac:chgData name="Ha Doan Ngoc" userId="342a0910-51f5-4518-8ca6-5a0fd22f4f38" providerId="ADAL" clId="{E8F6AEB0-8055-48EA-8171-B89456865693}" dt="2024-06-20T04:43:05.890" v="2019"/>
          <ac:cxnSpMkLst>
            <pc:docMk/>
            <pc:sldMk cId="564819255" sldId="3519"/>
            <ac:cxnSpMk id="212" creationId="{13ED3F12-DAE3-EFE1-643B-7FEDF1548B83}"/>
          </ac:cxnSpMkLst>
        </pc:cxnChg>
        <pc:cxnChg chg="mod">
          <ac:chgData name="Ha Doan Ngoc" userId="342a0910-51f5-4518-8ca6-5a0fd22f4f38" providerId="ADAL" clId="{E8F6AEB0-8055-48EA-8171-B89456865693}" dt="2024-06-20T04:43:05.890" v="2019"/>
          <ac:cxnSpMkLst>
            <pc:docMk/>
            <pc:sldMk cId="564819255" sldId="3519"/>
            <ac:cxnSpMk id="213" creationId="{7A00DD97-8F9B-41EE-9AD6-A1002B5024F7}"/>
          </ac:cxnSpMkLst>
        </pc:cxnChg>
        <pc:cxnChg chg="mod">
          <ac:chgData name="Ha Doan Ngoc" userId="342a0910-51f5-4518-8ca6-5a0fd22f4f38" providerId="ADAL" clId="{E8F6AEB0-8055-48EA-8171-B89456865693}" dt="2024-06-20T04:43:05.890" v="2019"/>
          <ac:cxnSpMkLst>
            <pc:docMk/>
            <pc:sldMk cId="564819255" sldId="3519"/>
            <ac:cxnSpMk id="214" creationId="{17576D08-5979-4368-D4BC-BEC6E9207DE9}"/>
          </ac:cxnSpMkLst>
        </pc:cxnChg>
        <pc:cxnChg chg="add mod">
          <ac:chgData name="Ha Doan Ngoc" userId="342a0910-51f5-4518-8ca6-5a0fd22f4f38" providerId="ADAL" clId="{E8F6AEB0-8055-48EA-8171-B89456865693}" dt="2024-06-20T04:43:05.890" v="2019"/>
          <ac:cxnSpMkLst>
            <pc:docMk/>
            <pc:sldMk cId="564819255" sldId="3519"/>
            <ac:cxnSpMk id="223" creationId="{4B87C9BB-A8E6-9654-6834-68D27CDE0EB0}"/>
          </ac:cxnSpMkLst>
        </pc:cxnChg>
        <pc:cxnChg chg="add mod">
          <ac:chgData name="Ha Doan Ngoc" userId="342a0910-51f5-4518-8ca6-5a0fd22f4f38" providerId="ADAL" clId="{E8F6AEB0-8055-48EA-8171-B89456865693}" dt="2024-06-20T04:43:05.890" v="2019"/>
          <ac:cxnSpMkLst>
            <pc:docMk/>
            <pc:sldMk cId="564819255" sldId="3519"/>
            <ac:cxnSpMk id="225" creationId="{AE709DA9-DA52-A762-354D-F8AD9F97ABBA}"/>
          </ac:cxnSpMkLst>
        </pc:cxnChg>
        <pc:cxnChg chg="add mod">
          <ac:chgData name="Ha Doan Ngoc" userId="342a0910-51f5-4518-8ca6-5a0fd22f4f38" providerId="ADAL" clId="{E8F6AEB0-8055-48EA-8171-B89456865693}" dt="2024-06-20T04:43:05.890" v="2019"/>
          <ac:cxnSpMkLst>
            <pc:docMk/>
            <pc:sldMk cId="564819255" sldId="3519"/>
            <ac:cxnSpMk id="232" creationId="{2D058DFF-E41A-C19C-77D5-926249396E4C}"/>
          </ac:cxnSpMkLst>
        </pc:cxnChg>
        <pc:cxnChg chg="add mod">
          <ac:chgData name="Ha Doan Ngoc" userId="342a0910-51f5-4518-8ca6-5a0fd22f4f38" providerId="ADAL" clId="{E8F6AEB0-8055-48EA-8171-B89456865693}" dt="2024-06-20T04:43:05.890" v="2019"/>
          <ac:cxnSpMkLst>
            <pc:docMk/>
            <pc:sldMk cId="564819255" sldId="3519"/>
            <ac:cxnSpMk id="233" creationId="{1267D05B-89DE-1ACD-AFF6-ADBAC8E932AA}"/>
          </ac:cxnSpMkLst>
        </pc:cxnChg>
        <pc:cxnChg chg="add mod">
          <ac:chgData name="Ha Doan Ngoc" userId="342a0910-51f5-4518-8ca6-5a0fd22f4f38" providerId="ADAL" clId="{E8F6AEB0-8055-48EA-8171-B89456865693}" dt="2024-06-20T04:43:05.890" v="2019"/>
          <ac:cxnSpMkLst>
            <pc:docMk/>
            <pc:sldMk cId="564819255" sldId="3519"/>
            <ac:cxnSpMk id="242" creationId="{FF5726D1-0EDE-278B-71B6-F4DD34CCB4B0}"/>
          </ac:cxnSpMkLst>
        </pc:cxnChg>
        <pc:cxnChg chg="mod">
          <ac:chgData name="Ha Doan Ngoc" userId="342a0910-51f5-4518-8ca6-5a0fd22f4f38" providerId="ADAL" clId="{E8F6AEB0-8055-48EA-8171-B89456865693}" dt="2024-06-20T04:43:35.351" v="2024" actId="1076"/>
          <ac:cxnSpMkLst>
            <pc:docMk/>
            <pc:sldMk cId="564819255" sldId="3519"/>
            <ac:cxnSpMk id="270" creationId="{EDA19E87-7521-471E-8DEF-BA7100929FBF}"/>
          </ac:cxnSpMkLst>
        </pc:cxnChg>
        <pc:cxnChg chg="mod">
          <ac:chgData name="Ha Doan Ngoc" userId="342a0910-51f5-4518-8ca6-5a0fd22f4f38" providerId="ADAL" clId="{E8F6AEB0-8055-48EA-8171-B89456865693}" dt="2024-06-20T04:43:35.351" v="2024" actId="1076"/>
          <ac:cxnSpMkLst>
            <pc:docMk/>
            <pc:sldMk cId="564819255" sldId="3519"/>
            <ac:cxnSpMk id="271" creationId="{43F9E984-8843-4110-B48D-6BD5FC56BC66}"/>
          </ac:cxnSpMkLst>
        </pc:cxnChg>
        <pc:cxnChg chg="mod">
          <ac:chgData name="Ha Doan Ngoc" userId="342a0910-51f5-4518-8ca6-5a0fd22f4f38" providerId="ADAL" clId="{E8F6AEB0-8055-48EA-8171-B89456865693}" dt="2024-06-20T04:43:35.351" v="2024" actId="1076"/>
          <ac:cxnSpMkLst>
            <pc:docMk/>
            <pc:sldMk cId="564819255" sldId="3519"/>
            <ac:cxnSpMk id="273" creationId="{E90455B9-0F19-421D-BBA6-7F3D40DF0139}"/>
          </ac:cxnSpMkLst>
        </pc:cxnChg>
        <pc:cxnChg chg="mod">
          <ac:chgData name="Ha Doan Ngoc" userId="342a0910-51f5-4518-8ca6-5a0fd22f4f38" providerId="ADAL" clId="{E8F6AEB0-8055-48EA-8171-B89456865693}" dt="2024-06-20T04:43:35.351" v="2024" actId="1076"/>
          <ac:cxnSpMkLst>
            <pc:docMk/>
            <pc:sldMk cId="564819255" sldId="3519"/>
            <ac:cxnSpMk id="274" creationId="{A1FD5777-CAA7-4E37-AC37-1B7B916F024B}"/>
          </ac:cxnSpMkLst>
        </pc:cxnChg>
        <pc:cxnChg chg="mod">
          <ac:chgData name="Ha Doan Ngoc" userId="342a0910-51f5-4518-8ca6-5a0fd22f4f38" providerId="ADAL" clId="{E8F6AEB0-8055-48EA-8171-B89456865693}" dt="2024-06-20T04:43:35.351" v="2024" actId="1076"/>
          <ac:cxnSpMkLst>
            <pc:docMk/>
            <pc:sldMk cId="564819255" sldId="3519"/>
            <ac:cxnSpMk id="275" creationId="{452FBC66-7066-4E52-A718-3AF717914B7E}"/>
          </ac:cxnSpMkLst>
        </pc:cxnChg>
        <pc:cxnChg chg="mod">
          <ac:chgData name="Ha Doan Ngoc" userId="342a0910-51f5-4518-8ca6-5a0fd22f4f38" providerId="ADAL" clId="{E8F6AEB0-8055-48EA-8171-B89456865693}" dt="2024-06-20T04:43:35.351" v="2024" actId="1076"/>
          <ac:cxnSpMkLst>
            <pc:docMk/>
            <pc:sldMk cId="564819255" sldId="3519"/>
            <ac:cxnSpMk id="276" creationId="{8C71E339-2AE7-4011-B4A5-4EBA5DAC8E96}"/>
          </ac:cxnSpMkLst>
        </pc:cxnChg>
        <pc:cxnChg chg="add mod">
          <ac:chgData name="Ha Doan Ngoc" userId="342a0910-51f5-4518-8ca6-5a0fd22f4f38" providerId="ADAL" clId="{E8F6AEB0-8055-48EA-8171-B89456865693}" dt="2024-06-20T04:43:35.351" v="2024" actId="1076"/>
          <ac:cxnSpMkLst>
            <pc:docMk/>
            <pc:sldMk cId="564819255" sldId="3519"/>
            <ac:cxnSpMk id="285" creationId="{58575E75-C330-4D82-8F9E-0595CDF4A6E3}"/>
          </ac:cxnSpMkLst>
        </pc:cxnChg>
        <pc:cxnChg chg="add mod">
          <ac:chgData name="Ha Doan Ngoc" userId="342a0910-51f5-4518-8ca6-5a0fd22f4f38" providerId="ADAL" clId="{E8F6AEB0-8055-48EA-8171-B89456865693}" dt="2024-06-20T04:43:35.351" v="2024" actId="1076"/>
          <ac:cxnSpMkLst>
            <pc:docMk/>
            <pc:sldMk cId="564819255" sldId="3519"/>
            <ac:cxnSpMk id="287" creationId="{7CB05FD8-8475-4524-B5FF-FCA54C42C56A}"/>
          </ac:cxnSpMkLst>
        </pc:cxnChg>
        <pc:cxnChg chg="add mod">
          <ac:chgData name="Ha Doan Ngoc" userId="342a0910-51f5-4518-8ca6-5a0fd22f4f38" providerId="ADAL" clId="{E8F6AEB0-8055-48EA-8171-B89456865693}" dt="2024-06-20T04:43:35.351" v="2024" actId="1076"/>
          <ac:cxnSpMkLst>
            <pc:docMk/>
            <pc:sldMk cId="564819255" sldId="3519"/>
            <ac:cxnSpMk id="412" creationId="{C4369B70-F758-403F-A5C4-B9F0835F1939}"/>
          </ac:cxnSpMkLst>
        </pc:cxnChg>
        <pc:cxnChg chg="mod">
          <ac:chgData name="Ha Doan Ngoc" userId="342a0910-51f5-4518-8ca6-5a0fd22f4f38" providerId="ADAL" clId="{E8F6AEB0-8055-48EA-8171-B89456865693}" dt="2024-06-20T04:43:35.351" v="2024" actId="1076"/>
          <ac:cxnSpMkLst>
            <pc:docMk/>
            <pc:sldMk cId="564819255" sldId="3519"/>
            <ac:cxnSpMk id="435" creationId="{A530FC2E-800D-4EE8-BA4A-9DF230680867}"/>
          </ac:cxnSpMkLst>
        </pc:cxnChg>
        <pc:cxnChg chg="mod">
          <ac:chgData name="Ha Doan Ngoc" userId="342a0910-51f5-4518-8ca6-5a0fd22f4f38" providerId="ADAL" clId="{E8F6AEB0-8055-48EA-8171-B89456865693}" dt="2024-06-20T04:43:35.351" v="2024" actId="1076"/>
          <ac:cxnSpMkLst>
            <pc:docMk/>
            <pc:sldMk cId="564819255" sldId="3519"/>
            <ac:cxnSpMk id="436" creationId="{995805E2-1456-4DA2-AA7A-44F808DE969C}"/>
          </ac:cxnSpMkLst>
        </pc:cxnChg>
        <pc:cxnChg chg="mod">
          <ac:chgData name="Ha Doan Ngoc" userId="342a0910-51f5-4518-8ca6-5a0fd22f4f38" providerId="ADAL" clId="{E8F6AEB0-8055-48EA-8171-B89456865693}" dt="2024-06-20T04:43:35.351" v="2024" actId="1076"/>
          <ac:cxnSpMkLst>
            <pc:docMk/>
            <pc:sldMk cId="564819255" sldId="3519"/>
            <ac:cxnSpMk id="437" creationId="{56961D93-11FE-4843-954A-834FFD5FB948}"/>
          </ac:cxnSpMkLst>
        </pc:cxnChg>
        <pc:cxnChg chg="add mod">
          <ac:chgData name="Ha Doan Ngoc" userId="342a0910-51f5-4518-8ca6-5a0fd22f4f38" providerId="ADAL" clId="{E8F6AEB0-8055-48EA-8171-B89456865693}" dt="2024-06-20T04:43:35.351" v="2024" actId="1076"/>
          <ac:cxnSpMkLst>
            <pc:docMk/>
            <pc:sldMk cId="564819255" sldId="3519"/>
            <ac:cxnSpMk id="449" creationId="{83927927-1AED-483D-9D84-60344896EEF8}"/>
          </ac:cxnSpMkLst>
        </pc:cxnChg>
        <pc:cxnChg chg="add mod">
          <ac:chgData name="Ha Doan Ngoc" userId="342a0910-51f5-4518-8ca6-5a0fd22f4f38" providerId="ADAL" clId="{E8F6AEB0-8055-48EA-8171-B89456865693}" dt="2024-06-20T04:43:35.351" v="2024" actId="1076"/>
          <ac:cxnSpMkLst>
            <pc:docMk/>
            <pc:sldMk cId="564819255" sldId="3519"/>
            <ac:cxnSpMk id="450" creationId="{83BFBB78-9949-4757-B141-C4DCEC9E7F91}"/>
          </ac:cxnSpMkLst>
        </pc:cxnChg>
        <pc:cxnChg chg="add mod">
          <ac:chgData name="Ha Doan Ngoc" userId="342a0910-51f5-4518-8ca6-5a0fd22f4f38" providerId="ADAL" clId="{E8F6AEB0-8055-48EA-8171-B89456865693}" dt="2024-06-20T04:43:35.351" v="2024" actId="1076"/>
          <ac:cxnSpMkLst>
            <pc:docMk/>
            <pc:sldMk cId="564819255" sldId="3519"/>
            <ac:cxnSpMk id="521" creationId="{1AE98726-AEDB-49B1-B4E1-2058E63D8BA8}"/>
          </ac:cxnSpMkLst>
        </pc:cxnChg>
      </pc:sldChg>
      <pc:sldChg chg="addSp delSp modSp new mod">
        <pc:chgData name="Ha Doan Ngoc" userId="342a0910-51f5-4518-8ca6-5a0fd22f4f38" providerId="ADAL" clId="{E8F6AEB0-8055-48EA-8171-B89456865693}" dt="2024-06-20T06:28:50.804" v="2549" actId="20577"/>
        <pc:sldMkLst>
          <pc:docMk/>
          <pc:sldMk cId="1109445592" sldId="3520"/>
        </pc:sldMkLst>
        <pc:spChg chg="del">
          <ac:chgData name="Ha Doan Ngoc" userId="342a0910-51f5-4518-8ca6-5a0fd22f4f38" providerId="ADAL" clId="{E8F6AEB0-8055-48EA-8171-B89456865693}" dt="2024-06-20T04:43:54.912" v="2027" actId="478"/>
          <ac:spMkLst>
            <pc:docMk/>
            <pc:sldMk cId="1109445592" sldId="3520"/>
            <ac:spMk id="2" creationId="{8D0D80E6-94DF-E778-5C28-CE68F42BFD01}"/>
          </ac:spMkLst>
        </pc:spChg>
        <pc:spChg chg="del">
          <ac:chgData name="Ha Doan Ngoc" userId="342a0910-51f5-4518-8ca6-5a0fd22f4f38" providerId="ADAL" clId="{E8F6AEB0-8055-48EA-8171-B89456865693}" dt="2024-06-20T04:43:54.912" v="2027" actId="478"/>
          <ac:spMkLst>
            <pc:docMk/>
            <pc:sldMk cId="1109445592" sldId="3520"/>
            <ac:spMk id="3" creationId="{EA999D86-2B3A-C9DA-0563-7598B06C7A53}"/>
          </ac:spMkLst>
        </pc:spChg>
        <pc:spChg chg="add mod">
          <ac:chgData name="Ha Doan Ngoc" userId="342a0910-51f5-4518-8ca6-5a0fd22f4f38" providerId="ADAL" clId="{E8F6AEB0-8055-48EA-8171-B89456865693}" dt="2024-06-20T04:44:35.564" v="2058"/>
          <ac:spMkLst>
            <pc:docMk/>
            <pc:sldMk cId="1109445592" sldId="3520"/>
            <ac:spMk id="8" creationId="{2E64C721-5679-A5F7-E33F-9460E57DF572}"/>
          </ac:spMkLst>
        </pc:spChg>
        <pc:spChg chg="add mod">
          <ac:chgData name="Ha Doan Ngoc" userId="342a0910-51f5-4518-8ca6-5a0fd22f4f38" providerId="ADAL" clId="{E8F6AEB0-8055-48EA-8171-B89456865693}" dt="2024-06-20T04:46:57.872" v="2063" actId="20577"/>
          <ac:spMkLst>
            <pc:docMk/>
            <pc:sldMk cId="1109445592" sldId="3520"/>
            <ac:spMk id="9" creationId="{EAFC4F39-D078-75E7-5FFF-6152D45B7986}"/>
          </ac:spMkLst>
        </pc:spChg>
        <pc:spChg chg="mod">
          <ac:chgData name="Ha Doan Ngoc" userId="342a0910-51f5-4518-8ca6-5a0fd22f4f38" providerId="ADAL" clId="{E8F6AEB0-8055-48EA-8171-B89456865693}" dt="2024-06-20T04:44:21.961" v="2057" actId="1035"/>
          <ac:spMkLst>
            <pc:docMk/>
            <pc:sldMk cId="1109445592" sldId="3520"/>
            <ac:spMk id="11" creationId="{E323B4C6-C698-4E17-B825-7BAFE2F1A22C}"/>
          </ac:spMkLst>
        </pc:spChg>
        <pc:spChg chg="mod">
          <ac:chgData name="Ha Doan Ngoc" userId="342a0910-51f5-4518-8ca6-5a0fd22f4f38" providerId="ADAL" clId="{E8F6AEB0-8055-48EA-8171-B89456865693}" dt="2024-06-20T04:44:21.961" v="2057" actId="1035"/>
          <ac:spMkLst>
            <pc:docMk/>
            <pc:sldMk cId="1109445592" sldId="3520"/>
            <ac:spMk id="12" creationId="{54A1779B-A692-4F3D-BD9E-D7E7B9CF44C7}"/>
          </ac:spMkLst>
        </pc:spChg>
        <pc:spChg chg="add mod">
          <ac:chgData name="Ha Doan Ngoc" userId="342a0910-51f5-4518-8ca6-5a0fd22f4f38" providerId="ADAL" clId="{E8F6AEB0-8055-48EA-8171-B89456865693}" dt="2024-06-20T04:44:21.961" v="2057" actId="1035"/>
          <ac:spMkLst>
            <pc:docMk/>
            <pc:sldMk cId="1109445592" sldId="3520"/>
            <ac:spMk id="30" creationId="{F7270DDC-56EE-4E00-94B9-873848B7D24C}"/>
          </ac:spMkLst>
        </pc:spChg>
        <pc:spChg chg="add mod">
          <ac:chgData name="Ha Doan Ngoc" userId="342a0910-51f5-4518-8ca6-5a0fd22f4f38" providerId="ADAL" clId="{E8F6AEB0-8055-48EA-8171-B89456865693}" dt="2024-06-20T04:44:21.961" v="2057" actId="1035"/>
          <ac:spMkLst>
            <pc:docMk/>
            <pc:sldMk cId="1109445592" sldId="3520"/>
            <ac:spMk id="31" creationId="{5459ECF8-648B-41D1-AE00-DAC453F0F4BF}"/>
          </ac:spMkLst>
        </pc:spChg>
        <pc:spChg chg="add mod">
          <ac:chgData name="Ha Doan Ngoc" userId="342a0910-51f5-4518-8ca6-5a0fd22f4f38" providerId="ADAL" clId="{E8F6AEB0-8055-48EA-8171-B89456865693}" dt="2024-06-20T04:44:21.961" v="2057" actId="1035"/>
          <ac:spMkLst>
            <pc:docMk/>
            <pc:sldMk cId="1109445592" sldId="3520"/>
            <ac:spMk id="34" creationId="{85B78427-DE95-4315-A984-6A501CDC62DD}"/>
          </ac:spMkLst>
        </pc:spChg>
        <pc:spChg chg="add mod">
          <ac:chgData name="Ha Doan Ngoc" userId="342a0910-51f5-4518-8ca6-5a0fd22f4f38" providerId="ADAL" clId="{E8F6AEB0-8055-48EA-8171-B89456865693}" dt="2024-06-20T04:44:21.961" v="2057" actId="1035"/>
          <ac:spMkLst>
            <pc:docMk/>
            <pc:sldMk cId="1109445592" sldId="3520"/>
            <ac:spMk id="35" creationId="{7DA0C45A-CC74-4C32-B69B-DBCBC4D4D73F}"/>
          </ac:spMkLst>
        </pc:spChg>
        <pc:spChg chg="add mod">
          <ac:chgData name="Ha Doan Ngoc" userId="342a0910-51f5-4518-8ca6-5a0fd22f4f38" providerId="ADAL" clId="{E8F6AEB0-8055-48EA-8171-B89456865693}" dt="2024-06-20T04:44:21.961" v="2057" actId="1035"/>
          <ac:spMkLst>
            <pc:docMk/>
            <pc:sldMk cId="1109445592" sldId="3520"/>
            <ac:spMk id="37" creationId="{613E0F05-957A-4B7D-94C3-3622278F2E19}"/>
          </ac:spMkLst>
        </pc:spChg>
        <pc:spChg chg="add mod">
          <ac:chgData name="Ha Doan Ngoc" userId="342a0910-51f5-4518-8ca6-5a0fd22f4f38" providerId="ADAL" clId="{E8F6AEB0-8055-48EA-8171-B89456865693}" dt="2024-06-20T04:44:21.961" v="2057" actId="1035"/>
          <ac:spMkLst>
            <pc:docMk/>
            <pc:sldMk cId="1109445592" sldId="3520"/>
            <ac:spMk id="54" creationId="{4E5349E0-5C47-4D53-B2A5-99637B5DF5C5}"/>
          </ac:spMkLst>
        </pc:spChg>
        <pc:spChg chg="add mod">
          <ac:chgData name="Ha Doan Ngoc" userId="342a0910-51f5-4518-8ca6-5a0fd22f4f38" providerId="ADAL" clId="{E8F6AEB0-8055-48EA-8171-B89456865693}" dt="2024-06-20T04:44:21.961" v="2057" actId="1035"/>
          <ac:spMkLst>
            <pc:docMk/>
            <pc:sldMk cId="1109445592" sldId="3520"/>
            <ac:spMk id="55" creationId="{9F6EFE50-25A2-4AED-8423-FC722BF1781E}"/>
          </ac:spMkLst>
        </pc:spChg>
        <pc:spChg chg="add mod">
          <ac:chgData name="Ha Doan Ngoc" userId="342a0910-51f5-4518-8ca6-5a0fd22f4f38" providerId="ADAL" clId="{E8F6AEB0-8055-48EA-8171-B89456865693}" dt="2024-06-20T04:44:21.961" v="2057" actId="1035"/>
          <ac:spMkLst>
            <pc:docMk/>
            <pc:sldMk cId="1109445592" sldId="3520"/>
            <ac:spMk id="57" creationId="{46B6B1C1-5D8C-4AE0-B2D7-58AD4D60A86E}"/>
          </ac:spMkLst>
        </pc:spChg>
        <pc:spChg chg="add mod">
          <ac:chgData name="Ha Doan Ngoc" userId="342a0910-51f5-4518-8ca6-5a0fd22f4f38" providerId="ADAL" clId="{E8F6AEB0-8055-48EA-8171-B89456865693}" dt="2024-06-20T04:44:21.961" v="2057" actId="1035"/>
          <ac:spMkLst>
            <pc:docMk/>
            <pc:sldMk cId="1109445592" sldId="3520"/>
            <ac:spMk id="69" creationId="{815C6B77-6E0D-483C-A235-6F2992C43BB6}"/>
          </ac:spMkLst>
        </pc:spChg>
        <pc:spChg chg="add mod">
          <ac:chgData name="Ha Doan Ngoc" userId="342a0910-51f5-4518-8ca6-5a0fd22f4f38" providerId="ADAL" clId="{E8F6AEB0-8055-48EA-8171-B89456865693}" dt="2024-06-20T04:44:21.961" v="2057" actId="1035"/>
          <ac:spMkLst>
            <pc:docMk/>
            <pc:sldMk cId="1109445592" sldId="3520"/>
            <ac:spMk id="70" creationId="{CF696096-750A-4BE5-A7DE-074384DD6153}"/>
          </ac:spMkLst>
        </pc:spChg>
        <pc:spChg chg="mod">
          <ac:chgData name="Ha Doan Ngoc" userId="342a0910-51f5-4518-8ca6-5a0fd22f4f38" providerId="ADAL" clId="{E8F6AEB0-8055-48EA-8171-B89456865693}" dt="2024-06-20T04:44:21.961" v="2057" actId="1035"/>
          <ac:spMkLst>
            <pc:docMk/>
            <pc:sldMk cId="1109445592" sldId="3520"/>
            <ac:spMk id="73" creationId="{BD932520-9A00-4FA9-95DB-7B2BA642EA0B}"/>
          </ac:spMkLst>
        </pc:spChg>
        <pc:spChg chg="mod">
          <ac:chgData name="Ha Doan Ngoc" userId="342a0910-51f5-4518-8ca6-5a0fd22f4f38" providerId="ADAL" clId="{E8F6AEB0-8055-48EA-8171-B89456865693}" dt="2024-06-20T04:44:21.961" v="2057" actId="1035"/>
          <ac:spMkLst>
            <pc:docMk/>
            <pc:sldMk cId="1109445592" sldId="3520"/>
            <ac:spMk id="74" creationId="{45B58A16-575F-4C79-84BD-E2067A8E88E3}"/>
          </ac:spMkLst>
        </pc:spChg>
        <pc:spChg chg="mod">
          <ac:chgData name="Ha Doan Ngoc" userId="342a0910-51f5-4518-8ca6-5a0fd22f4f38" providerId="ADAL" clId="{E8F6AEB0-8055-48EA-8171-B89456865693}" dt="2024-06-20T04:44:21.961" v="2057" actId="1035"/>
          <ac:spMkLst>
            <pc:docMk/>
            <pc:sldMk cId="1109445592" sldId="3520"/>
            <ac:spMk id="81" creationId="{F22BAF47-D304-455B-B3B7-7C38768BF35C}"/>
          </ac:spMkLst>
        </pc:spChg>
        <pc:spChg chg="mod">
          <ac:chgData name="Ha Doan Ngoc" userId="342a0910-51f5-4518-8ca6-5a0fd22f4f38" providerId="ADAL" clId="{E8F6AEB0-8055-48EA-8171-B89456865693}" dt="2024-06-20T04:44:21.961" v="2057" actId="1035"/>
          <ac:spMkLst>
            <pc:docMk/>
            <pc:sldMk cId="1109445592" sldId="3520"/>
            <ac:spMk id="82" creationId="{6DD78D62-3CD8-4EA5-99E7-D00FE5E889A5}"/>
          </ac:spMkLst>
        </pc:spChg>
        <pc:spChg chg="add mod">
          <ac:chgData name="Ha Doan Ngoc" userId="342a0910-51f5-4518-8ca6-5a0fd22f4f38" providerId="ADAL" clId="{E8F6AEB0-8055-48EA-8171-B89456865693}" dt="2024-06-20T04:44:21.961" v="2057" actId="1035"/>
          <ac:spMkLst>
            <pc:docMk/>
            <pc:sldMk cId="1109445592" sldId="3520"/>
            <ac:spMk id="85" creationId="{7BE17F1F-4798-44D3-923F-842A12976311}"/>
          </ac:spMkLst>
        </pc:spChg>
        <pc:spChg chg="add mod">
          <ac:chgData name="Ha Doan Ngoc" userId="342a0910-51f5-4518-8ca6-5a0fd22f4f38" providerId="ADAL" clId="{E8F6AEB0-8055-48EA-8171-B89456865693}" dt="2024-06-20T04:44:21.961" v="2057" actId="1035"/>
          <ac:spMkLst>
            <pc:docMk/>
            <pc:sldMk cId="1109445592" sldId="3520"/>
            <ac:spMk id="86" creationId="{7C59F56F-D67D-426A-B894-10AF9E5A80DF}"/>
          </ac:spMkLst>
        </pc:spChg>
        <pc:spChg chg="add mod">
          <ac:chgData name="Ha Doan Ngoc" userId="342a0910-51f5-4518-8ca6-5a0fd22f4f38" providerId="ADAL" clId="{E8F6AEB0-8055-48EA-8171-B89456865693}" dt="2024-06-20T04:44:21.961" v="2057" actId="1035"/>
          <ac:spMkLst>
            <pc:docMk/>
            <pc:sldMk cId="1109445592" sldId="3520"/>
            <ac:spMk id="87" creationId="{41AAA63E-CEB8-4789-8AA6-3797F3EB6218}"/>
          </ac:spMkLst>
        </pc:spChg>
        <pc:spChg chg="add mod">
          <ac:chgData name="Ha Doan Ngoc" userId="342a0910-51f5-4518-8ca6-5a0fd22f4f38" providerId="ADAL" clId="{E8F6AEB0-8055-48EA-8171-B89456865693}" dt="2024-06-20T04:44:21.961" v="2057" actId="1035"/>
          <ac:spMkLst>
            <pc:docMk/>
            <pc:sldMk cId="1109445592" sldId="3520"/>
            <ac:spMk id="88" creationId="{D3C12788-2779-43C4-A6F1-394339FCB9ED}"/>
          </ac:spMkLst>
        </pc:spChg>
        <pc:spChg chg="add mod">
          <ac:chgData name="Ha Doan Ngoc" userId="342a0910-51f5-4518-8ca6-5a0fd22f4f38" providerId="ADAL" clId="{E8F6AEB0-8055-48EA-8171-B89456865693}" dt="2024-06-20T04:44:21.961" v="2057" actId="1035"/>
          <ac:spMkLst>
            <pc:docMk/>
            <pc:sldMk cId="1109445592" sldId="3520"/>
            <ac:spMk id="90" creationId="{2F48936A-0CFB-423B-B826-700E2DF400D2}"/>
          </ac:spMkLst>
        </pc:spChg>
        <pc:spChg chg="add mod">
          <ac:chgData name="Ha Doan Ngoc" userId="342a0910-51f5-4518-8ca6-5a0fd22f4f38" providerId="ADAL" clId="{E8F6AEB0-8055-48EA-8171-B89456865693}" dt="2024-06-20T04:44:21.961" v="2057" actId="1035"/>
          <ac:spMkLst>
            <pc:docMk/>
            <pc:sldMk cId="1109445592" sldId="3520"/>
            <ac:spMk id="93" creationId="{D38A055A-241E-4EF8-85F7-907C216B5EB7}"/>
          </ac:spMkLst>
        </pc:spChg>
        <pc:spChg chg="add mod">
          <ac:chgData name="Ha Doan Ngoc" userId="342a0910-51f5-4518-8ca6-5a0fd22f4f38" providerId="ADAL" clId="{E8F6AEB0-8055-48EA-8171-B89456865693}" dt="2024-06-20T04:44:21.961" v="2057" actId="1035"/>
          <ac:spMkLst>
            <pc:docMk/>
            <pc:sldMk cId="1109445592" sldId="3520"/>
            <ac:spMk id="94" creationId="{CCDC9079-4143-416A-AB07-3B85A70FEABD}"/>
          </ac:spMkLst>
        </pc:spChg>
        <pc:spChg chg="mod">
          <ac:chgData name="Ha Doan Ngoc" userId="342a0910-51f5-4518-8ca6-5a0fd22f4f38" providerId="ADAL" clId="{E8F6AEB0-8055-48EA-8171-B89456865693}" dt="2024-06-20T04:44:21.961" v="2057" actId="1035"/>
          <ac:spMkLst>
            <pc:docMk/>
            <pc:sldMk cId="1109445592" sldId="3520"/>
            <ac:spMk id="95" creationId="{6DBB20E8-F504-40E9-B3C2-BE0CE703BE05}"/>
          </ac:spMkLst>
        </pc:spChg>
        <pc:spChg chg="mod">
          <ac:chgData name="Ha Doan Ngoc" userId="342a0910-51f5-4518-8ca6-5a0fd22f4f38" providerId="ADAL" clId="{E8F6AEB0-8055-48EA-8171-B89456865693}" dt="2024-06-20T04:44:21.961" v="2057" actId="1035"/>
          <ac:spMkLst>
            <pc:docMk/>
            <pc:sldMk cId="1109445592" sldId="3520"/>
            <ac:spMk id="96" creationId="{0670F886-EFEC-4DCE-B944-2E9AE2BE75FD}"/>
          </ac:spMkLst>
        </pc:spChg>
        <pc:spChg chg="mod">
          <ac:chgData name="Ha Doan Ngoc" userId="342a0910-51f5-4518-8ca6-5a0fd22f4f38" providerId="ADAL" clId="{E8F6AEB0-8055-48EA-8171-B89456865693}" dt="2024-06-20T04:44:21.961" v="2057" actId="1035"/>
          <ac:spMkLst>
            <pc:docMk/>
            <pc:sldMk cId="1109445592" sldId="3520"/>
            <ac:spMk id="97" creationId="{5CDA0584-6DAD-43B2-9AF2-471AFF5B314F}"/>
          </ac:spMkLst>
        </pc:spChg>
        <pc:spChg chg="mod">
          <ac:chgData name="Ha Doan Ngoc" userId="342a0910-51f5-4518-8ca6-5a0fd22f4f38" providerId="ADAL" clId="{E8F6AEB0-8055-48EA-8171-B89456865693}" dt="2024-06-20T04:44:21.961" v="2057" actId="1035"/>
          <ac:spMkLst>
            <pc:docMk/>
            <pc:sldMk cId="1109445592" sldId="3520"/>
            <ac:spMk id="98" creationId="{8ADB3A54-C4DE-4E30-97DD-DBF716A8A13B}"/>
          </ac:spMkLst>
        </pc:spChg>
        <pc:spChg chg="mod">
          <ac:chgData name="Ha Doan Ngoc" userId="342a0910-51f5-4518-8ca6-5a0fd22f4f38" providerId="ADAL" clId="{E8F6AEB0-8055-48EA-8171-B89456865693}" dt="2024-06-20T04:44:21.961" v="2057" actId="1035"/>
          <ac:spMkLst>
            <pc:docMk/>
            <pc:sldMk cId="1109445592" sldId="3520"/>
            <ac:spMk id="103" creationId="{52F67BA7-7F96-44DE-936E-755E31714F62}"/>
          </ac:spMkLst>
        </pc:spChg>
        <pc:spChg chg="mod">
          <ac:chgData name="Ha Doan Ngoc" userId="342a0910-51f5-4518-8ca6-5a0fd22f4f38" providerId="ADAL" clId="{E8F6AEB0-8055-48EA-8171-B89456865693}" dt="2024-06-20T04:44:21.961" v="2057" actId="1035"/>
          <ac:spMkLst>
            <pc:docMk/>
            <pc:sldMk cId="1109445592" sldId="3520"/>
            <ac:spMk id="104" creationId="{1F4E89F1-CBAB-4ED1-9FB5-AD4BC72290B2}"/>
          </ac:spMkLst>
        </pc:spChg>
        <pc:spChg chg="mod">
          <ac:chgData name="Ha Doan Ngoc" userId="342a0910-51f5-4518-8ca6-5a0fd22f4f38" providerId="ADAL" clId="{E8F6AEB0-8055-48EA-8171-B89456865693}" dt="2024-06-20T04:44:21.961" v="2057" actId="1035"/>
          <ac:spMkLst>
            <pc:docMk/>
            <pc:sldMk cId="1109445592" sldId="3520"/>
            <ac:spMk id="105" creationId="{41DED14C-A782-4FC8-967E-DD508F5C411E}"/>
          </ac:spMkLst>
        </pc:spChg>
        <pc:spChg chg="mod">
          <ac:chgData name="Ha Doan Ngoc" userId="342a0910-51f5-4518-8ca6-5a0fd22f4f38" providerId="ADAL" clId="{E8F6AEB0-8055-48EA-8171-B89456865693}" dt="2024-06-20T04:44:21.961" v="2057" actId="1035"/>
          <ac:spMkLst>
            <pc:docMk/>
            <pc:sldMk cId="1109445592" sldId="3520"/>
            <ac:spMk id="106" creationId="{B4AD4B45-D181-418D-830E-512FD2A43C31}"/>
          </ac:spMkLst>
        </pc:spChg>
        <pc:spChg chg="mod">
          <ac:chgData name="Ha Doan Ngoc" userId="342a0910-51f5-4518-8ca6-5a0fd22f4f38" providerId="ADAL" clId="{E8F6AEB0-8055-48EA-8171-B89456865693}" dt="2024-06-20T04:44:21.961" v="2057" actId="1035"/>
          <ac:spMkLst>
            <pc:docMk/>
            <pc:sldMk cId="1109445592" sldId="3520"/>
            <ac:spMk id="107" creationId="{E27D6497-60CE-4AFA-9574-211F1A6ABE03}"/>
          </ac:spMkLst>
        </pc:spChg>
        <pc:spChg chg="mod">
          <ac:chgData name="Ha Doan Ngoc" userId="342a0910-51f5-4518-8ca6-5a0fd22f4f38" providerId="ADAL" clId="{E8F6AEB0-8055-48EA-8171-B89456865693}" dt="2024-06-20T04:44:21.961" v="2057" actId="1035"/>
          <ac:spMkLst>
            <pc:docMk/>
            <pc:sldMk cId="1109445592" sldId="3520"/>
            <ac:spMk id="108" creationId="{802EC1F9-8565-4AEC-8D6E-53090B5FE736}"/>
          </ac:spMkLst>
        </pc:spChg>
        <pc:spChg chg="mod">
          <ac:chgData name="Ha Doan Ngoc" userId="342a0910-51f5-4518-8ca6-5a0fd22f4f38" providerId="ADAL" clId="{E8F6AEB0-8055-48EA-8171-B89456865693}" dt="2024-06-20T04:44:21.961" v="2057" actId="1035"/>
          <ac:spMkLst>
            <pc:docMk/>
            <pc:sldMk cId="1109445592" sldId="3520"/>
            <ac:spMk id="109" creationId="{CB73CF50-45B1-49FF-98E4-91FBF4B161C2}"/>
          </ac:spMkLst>
        </pc:spChg>
        <pc:spChg chg="mod">
          <ac:chgData name="Ha Doan Ngoc" userId="342a0910-51f5-4518-8ca6-5a0fd22f4f38" providerId="ADAL" clId="{E8F6AEB0-8055-48EA-8171-B89456865693}" dt="2024-06-20T04:44:21.961" v="2057" actId="1035"/>
          <ac:spMkLst>
            <pc:docMk/>
            <pc:sldMk cId="1109445592" sldId="3520"/>
            <ac:spMk id="110" creationId="{FF6F4E7F-7D55-449A-A2B9-27391BC9BA2A}"/>
          </ac:spMkLst>
        </pc:spChg>
        <pc:spChg chg="mod">
          <ac:chgData name="Ha Doan Ngoc" userId="342a0910-51f5-4518-8ca6-5a0fd22f4f38" providerId="ADAL" clId="{E8F6AEB0-8055-48EA-8171-B89456865693}" dt="2024-06-20T04:44:21.961" v="2057" actId="1035"/>
          <ac:spMkLst>
            <pc:docMk/>
            <pc:sldMk cId="1109445592" sldId="3520"/>
            <ac:spMk id="111" creationId="{C14278CF-CC8F-4A56-BF9D-579BFFD351C8}"/>
          </ac:spMkLst>
        </pc:spChg>
        <pc:spChg chg="add mod">
          <ac:chgData name="Ha Doan Ngoc" userId="342a0910-51f5-4518-8ca6-5a0fd22f4f38" providerId="ADAL" clId="{E8F6AEB0-8055-48EA-8171-B89456865693}" dt="2024-06-20T04:44:21.961" v="2057" actId="1035"/>
          <ac:spMkLst>
            <pc:docMk/>
            <pc:sldMk cId="1109445592" sldId="3520"/>
            <ac:spMk id="112" creationId="{A1C28091-24C0-4EDD-8FCE-5C7A92268793}"/>
          </ac:spMkLst>
        </pc:spChg>
        <pc:spChg chg="mod">
          <ac:chgData name="Ha Doan Ngoc" userId="342a0910-51f5-4518-8ca6-5a0fd22f4f38" providerId="ADAL" clId="{E8F6AEB0-8055-48EA-8171-B89456865693}" dt="2024-06-20T04:44:21.961" v="2057" actId="1035"/>
          <ac:spMkLst>
            <pc:docMk/>
            <pc:sldMk cId="1109445592" sldId="3520"/>
            <ac:spMk id="113" creationId="{3E4DCD0B-1783-4644-92CD-F3BDF0099575}"/>
          </ac:spMkLst>
        </pc:spChg>
        <pc:spChg chg="mod">
          <ac:chgData name="Ha Doan Ngoc" userId="342a0910-51f5-4518-8ca6-5a0fd22f4f38" providerId="ADAL" clId="{E8F6AEB0-8055-48EA-8171-B89456865693}" dt="2024-06-20T04:44:21.961" v="2057" actId="1035"/>
          <ac:spMkLst>
            <pc:docMk/>
            <pc:sldMk cId="1109445592" sldId="3520"/>
            <ac:spMk id="114" creationId="{346C239F-5D23-4D7E-9066-E04E98862B33}"/>
          </ac:spMkLst>
        </pc:spChg>
        <pc:spChg chg="mod">
          <ac:chgData name="Ha Doan Ngoc" userId="342a0910-51f5-4518-8ca6-5a0fd22f4f38" providerId="ADAL" clId="{E8F6AEB0-8055-48EA-8171-B89456865693}" dt="2024-06-20T04:44:21.961" v="2057" actId="1035"/>
          <ac:spMkLst>
            <pc:docMk/>
            <pc:sldMk cId="1109445592" sldId="3520"/>
            <ac:spMk id="115" creationId="{7F913504-198D-4850-BB06-4F70C02BFDF4}"/>
          </ac:spMkLst>
        </pc:spChg>
        <pc:spChg chg="mod">
          <ac:chgData name="Ha Doan Ngoc" userId="342a0910-51f5-4518-8ca6-5a0fd22f4f38" providerId="ADAL" clId="{E8F6AEB0-8055-48EA-8171-B89456865693}" dt="2024-06-20T04:44:21.961" v="2057" actId="1035"/>
          <ac:spMkLst>
            <pc:docMk/>
            <pc:sldMk cId="1109445592" sldId="3520"/>
            <ac:spMk id="116" creationId="{82EAF18B-E6A0-4E69-8E1A-34A41074A823}"/>
          </ac:spMkLst>
        </pc:spChg>
        <pc:spChg chg="mod">
          <ac:chgData name="Ha Doan Ngoc" userId="342a0910-51f5-4518-8ca6-5a0fd22f4f38" providerId="ADAL" clId="{E8F6AEB0-8055-48EA-8171-B89456865693}" dt="2024-06-20T04:44:21.961" v="2057" actId="1035"/>
          <ac:spMkLst>
            <pc:docMk/>
            <pc:sldMk cId="1109445592" sldId="3520"/>
            <ac:spMk id="118" creationId="{57DD14EE-47F6-44AC-84C4-A2DD89CB9604}"/>
          </ac:spMkLst>
        </pc:spChg>
        <pc:spChg chg="mod">
          <ac:chgData name="Ha Doan Ngoc" userId="342a0910-51f5-4518-8ca6-5a0fd22f4f38" providerId="ADAL" clId="{E8F6AEB0-8055-48EA-8171-B89456865693}" dt="2024-06-20T04:44:21.961" v="2057" actId="1035"/>
          <ac:spMkLst>
            <pc:docMk/>
            <pc:sldMk cId="1109445592" sldId="3520"/>
            <ac:spMk id="120" creationId="{9D6ED182-07E7-44A0-B84D-2C7B28BFE342}"/>
          </ac:spMkLst>
        </pc:spChg>
        <pc:spChg chg="mod">
          <ac:chgData name="Ha Doan Ngoc" userId="342a0910-51f5-4518-8ca6-5a0fd22f4f38" providerId="ADAL" clId="{E8F6AEB0-8055-48EA-8171-B89456865693}" dt="2024-06-20T06:28:34.602" v="2540" actId="20577"/>
          <ac:spMkLst>
            <pc:docMk/>
            <pc:sldMk cId="1109445592" sldId="3520"/>
            <ac:spMk id="121" creationId="{8BAFBC38-3A94-48E2-9103-CDEA03914509}"/>
          </ac:spMkLst>
        </pc:spChg>
        <pc:spChg chg="mod">
          <ac:chgData name="Ha Doan Ngoc" userId="342a0910-51f5-4518-8ca6-5a0fd22f4f38" providerId="ADAL" clId="{E8F6AEB0-8055-48EA-8171-B89456865693}" dt="2024-06-20T06:28:31.225" v="2539" actId="20577"/>
          <ac:spMkLst>
            <pc:docMk/>
            <pc:sldMk cId="1109445592" sldId="3520"/>
            <ac:spMk id="122" creationId="{73B6927E-7DF8-4CCF-83B2-2F7BC34D4AEF}"/>
          </ac:spMkLst>
        </pc:spChg>
        <pc:spChg chg="mod">
          <ac:chgData name="Ha Doan Ngoc" userId="342a0910-51f5-4518-8ca6-5a0fd22f4f38" providerId="ADAL" clId="{E8F6AEB0-8055-48EA-8171-B89456865693}" dt="2024-06-20T06:28:37.581" v="2541" actId="20577"/>
          <ac:spMkLst>
            <pc:docMk/>
            <pc:sldMk cId="1109445592" sldId="3520"/>
            <ac:spMk id="123" creationId="{4846BFC8-D73D-41AA-9D1A-DFA7E68E4155}"/>
          </ac:spMkLst>
        </pc:spChg>
        <pc:spChg chg="mod">
          <ac:chgData name="Ha Doan Ngoc" userId="342a0910-51f5-4518-8ca6-5a0fd22f4f38" providerId="ADAL" clId="{E8F6AEB0-8055-48EA-8171-B89456865693}" dt="2024-06-20T04:44:21.961" v="2057" actId="1035"/>
          <ac:spMkLst>
            <pc:docMk/>
            <pc:sldMk cId="1109445592" sldId="3520"/>
            <ac:spMk id="124" creationId="{996C75C2-29F9-441C-9D51-C9DFD21CCD3C}"/>
          </ac:spMkLst>
        </pc:spChg>
        <pc:spChg chg="mod">
          <ac:chgData name="Ha Doan Ngoc" userId="342a0910-51f5-4518-8ca6-5a0fd22f4f38" providerId="ADAL" clId="{E8F6AEB0-8055-48EA-8171-B89456865693}" dt="2024-06-20T06:04:58.544" v="2423" actId="207"/>
          <ac:spMkLst>
            <pc:docMk/>
            <pc:sldMk cId="1109445592" sldId="3520"/>
            <ac:spMk id="126" creationId="{F8E0F5AF-53B6-44AB-AE2D-DC4155C1288C}"/>
          </ac:spMkLst>
        </pc:spChg>
        <pc:spChg chg="mod">
          <ac:chgData name="Ha Doan Ngoc" userId="342a0910-51f5-4518-8ca6-5a0fd22f4f38" providerId="ADAL" clId="{E8F6AEB0-8055-48EA-8171-B89456865693}" dt="2024-06-20T04:44:21.961" v="2057" actId="1035"/>
          <ac:spMkLst>
            <pc:docMk/>
            <pc:sldMk cId="1109445592" sldId="3520"/>
            <ac:spMk id="127" creationId="{B89F80A9-5554-4783-BF9C-1ABC9940F32E}"/>
          </ac:spMkLst>
        </pc:spChg>
        <pc:spChg chg="add mod">
          <ac:chgData name="Ha Doan Ngoc" userId="342a0910-51f5-4518-8ca6-5a0fd22f4f38" providerId="ADAL" clId="{E8F6AEB0-8055-48EA-8171-B89456865693}" dt="2024-06-20T04:44:21.961" v="2057" actId="1035"/>
          <ac:spMkLst>
            <pc:docMk/>
            <pc:sldMk cId="1109445592" sldId="3520"/>
            <ac:spMk id="131" creationId="{0172FFA7-17D9-4D91-B112-848A3CBFB5DA}"/>
          </ac:spMkLst>
        </pc:spChg>
        <pc:spChg chg="mod">
          <ac:chgData name="Ha Doan Ngoc" userId="342a0910-51f5-4518-8ca6-5a0fd22f4f38" providerId="ADAL" clId="{E8F6AEB0-8055-48EA-8171-B89456865693}" dt="2024-06-20T04:44:21.961" v="2057" actId="1035"/>
          <ac:spMkLst>
            <pc:docMk/>
            <pc:sldMk cId="1109445592" sldId="3520"/>
            <ac:spMk id="132" creationId="{2C2849FD-BBD9-4D6A-A332-AAF8E1AD1477}"/>
          </ac:spMkLst>
        </pc:spChg>
        <pc:spChg chg="add mod">
          <ac:chgData name="Ha Doan Ngoc" userId="342a0910-51f5-4518-8ca6-5a0fd22f4f38" providerId="ADAL" clId="{E8F6AEB0-8055-48EA-8171-B89456865693}" dt="2024-06-20T04:44:21.961" v="2057" actId="1035"/>
          <ac:spMkLst>
            <pc:docMk/>
            <pc:sldMk cId="1109445592" sldId="3520"/>
            <ac:spMk id="133" creationId="{722FB91C-6EF1-4468-B320-7F3C8AA5955F}"/>
          </ac:spMkLst>
        </pc:spChg>
        <pc:spChg chg="add mod">
          <ac:chgData name="Ha Doan Ngoc" userId="342a0910-51f5-4518-8ca6-5a0fd22f4f38" providerId="ADAL" clId="{E8F6AEB0-8055-48EA-8171-B89456865693}" dt="2024-06-20T04:44:21.961" v="2057" actId="1035"/>
          <ac:spMkLst>
            <pc:docMk/>
            <pc:sldMk cId="1109445592" sldId="3520"/>
            <ac:spMk id="134" creationId="{8984F553-3C6E-40BB-AF6B-D5070618CFC0}"/>
          </ac:spMkLst>
        </pc:spChg>
        <pc:spChg chg="add mod">
          <ac:chgData name="Ha Doan Ngoc" userId="342a0910-51f5-4518-8ca6-5a0fd22f4f38" providerId="ADAL" clId="{E8F6AEB0-8055-48EA-8171-B89456865693}" dt="2024-06-20T06:04:58.544" v="2423" actId="207"/>
          <ac:spMkLst>
            <pc:docMk/>
            <pc:sldMk cId="1109445592" sldId="3520"/>
            <ac:spMk id="135" creationId="{F7BAC3B0-69BB-4CC9-B462-62DB649C3DE8}"/>
          </ac:spMkLst>
        </pc:spChg>
        <pc:spChg chg="add mod">
          <ac:chgData name="Ha Doan Ngoc" userId="342a0910-51f5-4518-8ca6-5a0fd22f4f38" providerId="ADAL" clId="{E8F6AEB0-8055-48EA-8171-B89456865693}" dt="2024-06-20T06:04:58.544" v="2423" actId="207"/>
          <ac:spMkLst>
            <pc:docMk/>
            <pc:sldMk cId="1109445592" sldId="3520"/>
            <ac:spMk id="137" creationId="{B809D7E9-8EAB-4A39-B6FB-8F1AFD3D0761}"/>
          </ac:spMkLst>
        </pc:spChg>
        <pc:spChg chg="mod">
          <ac:chgData name="Ha Doan Ngoc" userId="342a0910-51f5-4518-8ca6-5a0fd22f4f38" providerId="ADAL" clId="{E8F6AEB0-8055-48EA-8171-B89456865693}" dt="2024-06-20T04:44:21.961" v="2057" actId="1035"/>
          <ac:spMkLst>
            <pc:docMk/>
            <pc:sldMk cId="1109445592" sldId="3520"/>
            <ac:spMk id="158" creationId="{E15EC8A4-6161-4B19-A742-620D74B58C42}"/>
          </ac:spMkLst>
        </pc:spChg>
        <pc:spChg chg="mod">
          <ac:chgData name="Ha Doan Ngoc" userId="342a0910-51f5-4518-8ca6-5a0fd22f4f38" providerId="ADAL" clId="{E8F6AEB0-8055-48EA-8171-B89456865693}" dt="2024-06-20T04:44:21.961" v="2057" actId="1035"/>
          <ac:spMkLst>
            <pc:docMk/>
            <pc:sldMk cId="1109445592" sldId="3520"/>
            <ac:spMk id="162" creationId="{B7DE1E67-E02D-4160-A95B-4FC621576BD7}"/>
          </ac:spMkLst>
        </pc:spChg>
        <pc:spChg chg="mod">
          <ac:chgData name="Ha Doan Ngoc" userId="342a0910-51f5-4518-8ca6-5a0fd22f4f38" providerId="ADAL" clId="{E8F6AEB0-8055-48EA-8171-B89456865693}" dt="2024-06-20T04:44:21.961" v="2057" actId="1035"/>
          <ac:spMkLst>
            <pc:docMk/>
            <pc:sldMk cId="1109445592" sldId="3520"/>
            <ac:spMk id="163" creationId="{C1DCA9E4-1028-4956-A9AC-2518BD68ABFE}"/>
          </ac:spMkLst>
        </pc:spChg>
        <pc:spChg chg="mod">
          <ac:chgData name="Ha Doan Ngoc" userId="342a0910-51f5-4518-8ca6-5a0fd22f4f38" providerId="ADAL" clId="{E8F6AEB0-8055-48EA-8171-B89456865693}" dt="2024-06-20T04:44:21.961" v="2057" actId="1035"/>
          <ac:spMkLst>
            <pc:docMk/>
            <pc:sldMk cId="1109445592" sldId="3520"/>
            <ac:spMk id="164" creationId="{A025359B-3D5B-44E7-A778-98F6024D727E}"/>
          </ac:spMkLst>
        </pc:spChg>
        <pc:spChg chg="mod">
          <ac:chgData name="Ha Doan Ngoc" userId="342a0910-51f5-4518-8ca6-5a0fd22f4f38" providerId="ADAL" clId="{E8F6AEB0-8055-48EA-8171-B89456865693}" dt="2024-06-20T04:44:21.961" v="2057" actId="1035"/>
          <ac:spMkLst>
            <pc:docMk/>
            <pc:sldMk cId="1109445592" sldId="3520"/>
            <ac:spMk id="165" creationId="{EE1AC392-6B52-4E78-A175-EF952DAC2D74}"/>
          </ac:spMkLst>
        </pc:spChg>
        <pc:spChg chg="mod">
          <ac:chgData name="Ha Doan Ngoc" userId="342a0910-51f5-4518-8ca6-5a0fd22f4f38" providerId="ADAL" clId="{E8F6AEB0-8055-48EA-8171-B89456865693}" dt="2024-06-20T04:44:21.961" v="2057" actId="1035"/>
          <ac:spMkLst>
            <pc:docMk/>
            <pc:sldMk cId="1109445592" sldId="3520"/>
            <ac:spMk id="166" creationId="{2AC28D6E-15C4-48FC-ADFC-49658D132581}"/>
          </ac:spMkLst>
        </pc:spChg>
        <pc:spChg chg="mod">
          <ac:chgData name="Ha Doan Ngoc" userId="342a0910-51f5-4518-8ca6-5a0fd22f4f38" providerId="ADAL" clId="{E8F6AEB0-8055-48EA-8171-B89456865693}" dt="2024-06-20T04:44:21.961" v="2057" actId="1035"/>
          <ac:spMkLst>
            <pc:docMk/>
            <pc:sldMk cId="1109445592" sldId="3520"/>
            <ac:spMk id="167" creationId="{0D823BCA-6D90-483D-9536-397DBDEE1E3B}"/>
          </ac:spMkLst>
        </pc:spChg>
        <pc:spChg chg="mod">
          <ac:chgData name="Ha Doan Ngoc" userId="342a0910-51f5-4518-8ca6-5a0fd22f4f38" providerId="ADAL" clId="{E8F6AEB0-8055-48EA-8171-B89456865693}" dt="2024-06-20T06:04:58.544" v="2423" actId="207"/>
          <ac:spMkLst>
            <pc:docMk/>
            <pc:sldMk cId="1109445592" sldId="3520"/>
            <ac:spMk id="169" creationId="{66658D37-02E1-4DCD-8B18-68DCD643287E}"/>
          </ac:spMkLst>
        </pc:spChg>
        <pc:spChg chg="mod">
          <ac:chgData name="Ha Doan Ngoc" userId="342a0910-51f5-4518-8ca6-5a0fd22f4f38" providerId="ADAL" clId="{E8F6AEB0-8055-48EA-8171-B89456865693}" dt="2024-06-20T04:44:21.961" v="2057" actId="1035"/>
          <ac:spMkLst>
            <pc:docMk/>
            <pc:sldMk cId="1109445592" sldId="3520"/>
            <ac:spMk id="170" creationId="{E8948044-3C55-45D8-BF2A-959A497C9B0A}"/>
          </ac:spMkLst>
        </pc:spChg>
        <pc:spChg chg="mod">
          <ac:chgData name="Ha Doan Ngoc" userId="342a0910-51f5-4518-8ca6-5a0fd22f4f38" providerId="ADAL" clId="{E8F6AEB0-8055-48EA-8171-B89456865693}" dt="2024-06-20T04:44:21.961" v="2057" actId="1035"/>
          <ac:spMkLst>
            <pc:docMk/>
            <pc:sldMk cId="1109445592" sldId="3520"/>
            <ac:spMk id="173" creationId="{5AB7C021-5495-4169-BC25-CCEE5CE1881A}"/>
          </ac:spMkLst>
        </pc:spChg>
        <pc:spChg chg="add mod">
          <ac:chgData name="Ha Doan Ngoc" userId="342a0910-51f5-4518-8ca6-5a0fd22f4f38" providerId="ADAL" clId="{E8F6AEB0-8055-48EA-8171-B89456865693}" dt="2024-06-20T06:05:12.692" v="2424" actId="207"/>
          <ac:spMkLst>
            <pc:docMk/>
            <pc:sldMk cId="1109445592" sldId="3520"/>
            <ac:spMk id="176" creationId="{79BF328E-920C-4526-96A2-52927ACD2E71}"/>
          </ac:spMkLst>
        </pc:spChg>
        <pc:spChg chg="mod">
          <ac:chgData name="Ha Doan Ngoc" userId="342a0910-51f5-4518-8ca6-5a0fd22f4f38" providerId="ADAL" clId="{E8F6AEB0-8055-48EA-8171-B89456865693}" dt="2024-06-20T04:44:21.961" v="2057" actId="1035"/>
          <ac:spMkLst>
            <pc:docMk/>
            <pc:sldMk cId="1109445592" sldId="3520"/>
            <ac:spMk id="177" creationId="{6B453474-7F9D-44D6-871B-C6355068B191}"/>
          </ac:spMkLst>
        </pc:spChg>
        <pc:spChg chg="add mod">
          <ac:chgData name="Ha Doan Ngoc" userId="342a0910-51f5-4518-8ca6-5a0fd22f4f38" providerId="ADAL" clId="{E8F6AEB0-8055-48EA-8171-B89456865693}" dt="2024-06-20T04:44:21.961" v="2057" actId="1035"/>
          <ac:spMkLst>
            <pc:docMk/>
            <pc:sldMk cId="1109445592" sldId="3520"/>
            <ac:spMk id="178" creationId="{40435BD6-BEC4-4F68-8A68-44154EF1798F}"/>
          </ac:spMkLst>
        </pc:spChg>
        <pc:spChg chg="mod">
          <ac:chgData name="Ha Doan Ngoc" userId="342a0910-51f5-4518-8ca6-5a0fd22f4f38" providerId="ADAL" clId="{E8F6AEB0-8055-48EA-8171-B89456865693}" dt="2024-06-20T04:44:21.961" v="2057" actId="1035"/>
          <ac:spMkLst>
            <pc:docMk/>
            <pc:sldMk cId="1109445592" sldId="3520"/>
            <ac:spMk id="179" creationId="{F8A0B6CF-FDB0-4CF4-8F09-F705072CE862}"/>
          </ac:spMkLst>
        </pc:spChg>
        <pc:spChg chg="mod">
          <ac:chgData name="Ha Doan Ngoc" userId="342a0910-51f5-4518-8ca6-5a0fd22f4f38" providerId="ADAL" clId="{E8F6AEB0-8055-48EA-8171-B89456865693}" dt="2024-06-20T04:44:21.961" v="2057" actId="1035"/>
          <ac:spMkLst>
            <pc:docMk/>
            <pc:sldMk cId="1109445592" sldId="3520"/>
            <ac:spMk id="180" creationId="{59B3E414-97D6-498C-8D9F-C9E4AFA59D49}"/>
          </ac:spMkLst>
        </pc:spChg>
        <pc:spChg chg="mod">
          <ac:chgData name="Ha Doan Ngoc" userId="342a0910-51f5-4518-8ca6-5a0fd22f4f38" providerId="ADAL" clId="{E8F6AEB0-8055-48EA-8171-B89456865693}" dt="2024-06-20T04:44:21.961" v="2057" actId="1035"/>
          <ac:spMkLst>
            <pc:docMk/>
            <pc:sldMk cId="1109445592" sldId="3520"/>
            <ac:spMk id="181" creationId="{99B48A21-C1B8-4541-BCB9-C912C70BDD94}"/>
          </ac:spMkLst>
        </pc:spChg>
        <pc:spChg chg="mod">
          <ac:chgData name="Ha Doan Ngoc" userId="342a0910-51f5-4518-8ca6-5a0fd22f4f38" providerId="ADAL" clId="{E8F6AEB0-8055-48EA-8171-B89456865693}" dt="2024-06-20T04:44:21.961" v="2057" actId="1035"/>
          <ac:spMkLst>
            <pc:docMk/>
            <pc:sldMk cId="1109445592" sldId="3520"/>
            <ac:spMk id="182" creationId="{1DA8C728-8C7D-4AB5-93F8-F8C6AA4627AB}"/>
          </ac:spMkLst>
        </pc:spChg>
        <pc:spChg chg="mod">
          <ac:chgData name="Ha Doan Ngoc" userId="342a0910-51f5-4518-8ca6-5a0fd22f4f38" providerId="ADAL" clId="{E8F6AEB0-8055-48EA-8171-B89456865693}" dt="2024-06-20T04:44:21.961" v="2057" actId="1035"/>
          <ac:spMkLst>
            <pc:docMk/>
            <pc:sldMk cId="1109445592" sldId="3520"/>
            <ac:spMk id="183" creationId="{9B7A4628-A5EE-4249-B8FA-DCF98FFEF3FA}"/>
          </ac:spMkLst>
        </pc:spChg>
        <pc:spChg chg="mod">
          <ac:chgData name="Ha Doan Ngoc" userId="342a0910-51f5-4518-8ca6-5a0fd22f4f38" providerId="ADAL" clId="{E8F6AEB0-8055-48EA-8171-B89456865693}" dt="2024-06-20T04:44:21.961" v="2057" actId="1035"/>
          <ac:spMkLst>
            <pc:docMk/>
            <pc:sldMk cId="1109445592" sldId="3520"/>
            <ac:spMk id="185" creationId="{BDCA48DC-4683-4091-B4FB-439EB4141C7E}"/>
          </ac:spMkLst>
        </pc:spChg>
        <pc:spChg chg="mod">
          <ac:chgData name="Ha Doan Ngoc" userId="342a0910-51f5-4518-8ca6-5a0fd22f4f38" providerId="ADAL" clId="{E8F6AEB0-8055-48EA-8171-B89456865693}" dt="2024-06-20T04:44:21.961" v="2057" actId="1035"/>
          <ac:spMkLst>
            <pc:docMk/>
            <pc:sldMk cId="1109445592" sldId="3520"/>
            <ac:spMk id="187" creationId="{5F2401DE-9812-450F-A96A-0DE97A777269}"/>
          </ac:spMkLst>
        </pc:spChg>
        <pc:spChg chg="mod">
          <ac:chgData name="Ha Doan Ngoc" userId="342a0910-51f5-4518-8ca6-5a0fd22f4f38" providerId="ADAL" clId="{E8F6AEB0-8055-48EA-8171-B89456865693}" dt="2024-06-20T06:28:47.697" v="2548" actId="20577"/>
          <ac:spMkLst>
            <pc:docMk/>
            <pc:sldMk cId="1109445592" sldId="3520"/>
            <ac:spMk id="188" creationId="{F30F1396-C7F1-4888-BE3F-3F9708AE4650}"/>
          </ac:spMkLst>
        </pc:spChg>
        <pc:spChg chg="mod">
          <ac:chgData name="Ha Doan Ngoc" userId="342a0910-51f5-4518-8ca6-5a0fd22f4f38" providerId="ADAL" clId="{E8F6AEB0-8055-48EA-8171-B89456865693}" dt="2024-06-20T06:28:44.856" v="2547" actId="20577"/>
          <ac:spMkLst>
            <pc:docMk/>
            <pc:sldMk cId="1109445592" sldId="3520"/>
            <ac:spMk id="189" creationId="{7E6ABCBE-6A50-4DB4-912F-0E3FE8B7EF02}"/>
          </ac:spMkLst>
        </pc:spChg>
        <pc:spChg chg="mod">
          <ac:chgData name="Ha Doan Ngoc" userId="342a0910-51f5-4518-8ca6-5a0fd22f4f38" providerId="ADAL" clId="{E8F6AEB0-8055-48EA-8171-B89456865693}" dt="2024-06-20T06:28:50.804" v="2549" actId="20577"/>
          <ac:spMkLst>
            <pc:docMk/>
            <pc:sldMk cId="1109445592" sldId="3520"/>
            <ac:spMk id="190" creationId="{FA131DE7-67BF-422B-AD94-F89D643C83F3}"/>
          </ac:spMkLst>
        </pc:spChg>
        <pc:spChg chg="mod">
          <ac:chgData name="Ha Doan Ngoc" userId="342a0910-51f5-4518-8ca6-5a0fd22f4f38" providerId="ADAL" clId="{E8F6AEB0-8055-48EA-8171-B89456865693}" dt="2024-06-20T04:44:21.961" v="2057" actId="1035"/>
          <ac:spMkLst>
            <pc:docMk/>
            <pc:sldMk cId="1109445592" sldId="3520"/>
            <ac:spMk id="191" creationId="{E91DAB80-C691-44F5-AB8F-6BFD1CDA64F5}"/>
          </ac:spMkLst>
        </pc:spChg>
        <pc:spChg chg="mod">
          <ac:chgData name="Ha Doan Ngoc" userId="342a0910-51f5-4518-8ca6-5a0fd22f4f38" providerId="ADAL" clId="{E8F6AEB0-8055-48EA-8171-B89456865693}" dt="2024-06-20T04:44:21.961" v="2057" actId="1035"/>
          <ac:spMkLst>
            <pc:docMk/>
            <pc:sldMk cId="1109445592" sldId="3520"/>
            <ac:spMk id="192" creationId="{881A449E-6DC2-49B3-9B0A-8149EA0EEA81}"/>
          </ac:spMkLst>
        </pc:spChg>
        <pc:spChg chg="mod">
          <ac:chgData name="Ha Doan Ngoc" userId="342a0910-51f5-4518-8ca6-5a0fd22f4f38" providerId="ADAL" clId="{E8F6AEB0-8055-48EA-8171-B89456865693}" dt="2024-06-20T04:44:21.961" v="2057" actId="1035"/>
          <ac:spMkLst>
            <pc:docMk/>
            <pc:sldMk cId="1109445592" sldId="3520"/>
            <ac:spMk id="194" creationId="{253BC191-E9F0-4DBC-B9F5-A75F7191AC0B}"/>
          </ac:spMkLst>
        </pc:spChg>
        <pc:spChg chg="add mod">
          <ac:chgData name="Ha Doan Ngoc" userId="342a0910-51f5-4518-8ca6-5a0fd22f4f38" providerId="ADAL" clId="{E8F6AEB0-8055-48EA-8171-B89456865693}" dt="2024-06-20T04:44:21.961" v="2057" actId="1035"/>
          <ac:spMkLst>
            <pc:docMk/>
            <pc:sldMk cId="1109445592" sldId="3520"/>
            <ac:spMk id="195" creationId="{DE8B4568-BE29-4BB3-AC94-66ACB6AF6A65}"/>
          </ac:spMkLst>
        </pc:spChg>
        <pc:spChg chg="add mod">
          <ac:chgData name="Ha Doan Ngoc" userId="342a0910-51f5-4518-8ca6-5a0fd22f4f38" providerId="ADAL" clId="{E8F6AEB0-8055-48EA-8171-B89456865693}" dt="2024-06-20T04:44:21.961" v="2057" actId="1035"/>
          <ac:spMkLst>
            <pc:docMk/>
            <pc:sldMk cId="1109445592" sldId="3520"/>
            <ac:spMk id="196" creationId="{D67481E8-6207-4643-80D3-ACFBC1C8E63E}"/>
          </ac:spMkLst>
        </pc:spChg>
        <pc:spChg chg="mod">
          <ac:chgData name="Ha Doan Ngoc" userId="342a0910-51f5-4518-8ca6-5a0fd22f4f38" providerId="ADAL" clId="{E8F6AEB0-8055-48EA-8171-B89456865693}" dt="2024-06-20T04:44:21.961" v="2057" actId="1035"/>
          <ac:spMkLst>
            <pc:docMk/>
            <pc:sldMk cId="1109445592" sldId="3520"/>
            <ac:spMk id="197" creationId="{FE4E6DF0-DB46-4C40-A0D9-9163A1B32209}"/>
          </ac:spMkLst>
        </pc:spChg>
        <pc:spChg chg="mod">
          <ac:chgData name="Ha Doan Ngoc" userId="342a0910-51f5-4518-8ca6-5a0fd22f4f38" providerId="ADAL" clId="{E8F6AEB0-8055-48EA-8171-B89456865693}" dt="2024-06-20T04:44:21.961" v="2057" actId="1035"/>
          <ac:spMkLst>
            <pc:docMk/>
            <pc:sldMk cId="1109445592" sldId="3520"/>
            <ac:spMk id="216" creationId="{2078AB78-B7E1-4DA4-8F45-FE344E4F7EA5}"/>
          </ac:spMkLst>
        </pc:spChg>
        <pc:spChg chg="mod">
          <ac:chgData name="Ha Doan Ngoc" userId="342a0910-51f5-4518-8ca6-5a0fd22f4f38" providerId="ADAL" clId="{E8F6AEB0-8055-48EA-8171-B89456865693}" dt="2024-06-20T04:44:21.961" v="2057" actId="1035"/>
          <ac:spMkLst>
            <pc:docMk/>
            <pc:sldMk cId="1109445592" sldId="3520"/>
            <ac:spMk id="217" creationId="{375BED9C-7E50-40B9-A5A3-A24AF0D3B2B6}"/>
          </ac:spMkLst>
        </pc:spChg>
        <pc:spChg chg="mod">
          <ac:chgData name="Ha Doan Ngoc" userId="342a0910-51f5-4518-8ca6-5a0fd22f4f38" providerId="ADAL" clId="{E8F6AEB0-8055-48EA-8171-B89456865693}" dt="2024-06-20T04:44:21.961" v="2057" actId="1035"/>
          <ac:spMkLst>
            <pc:docMk/>
            <pc:sldMk cId="1109445592" sldId="3520"/>
            <ac:spMk id="223" creationId="{AEBC7286-06D9-4FEA-88FF-D0D6C4086228}"/>
          </ac:spMkLst>
        </pc:spChg>
        <pc:spChg chg="add mod">
          <ac:chgData name="Ha Doan Ngoc" userId="342a0910-51f5-4518-8ca6-5a0fd22f4f38" providerId="ADAL" clId="{E8F6AEB0-8055-48EA-8171-B89456865693}" dt="2024-06-20T04:44:21.961" v="2057" actId="1035"/>
          <ac:spMkLst>
            <pc:docMk/>
            <pc:sldMk cId="1109445592" sldId="3520"/>
            <ac:spMk id="225" creationId="{584EE38F-E7D5-4ACE-87D5-4094998397FF}"/>
          </ac:spMkLst>
        </pc:spChg>
        <pc:spChg chg="mod">
          <ac:chgData name="Ha Doan Ngoc" userId="342a0910-51f5-4518-8ca6-5a0fd22f4f38" providerId="ADAL" clId="{E8F6AEB0-8055-48EA-8171-B89456865693}" dt="2024-06-20T04:44:21.961" v="2057" actId="1035"/>
          <ac:spMkLst>
            <pc:docMk/>
            <pc:sldMk cId="1109445592" sldId="3520"/>
            <ac:spMk id="227" creationId="{26B32353-A233-4480-B541-875C58F3C8EE}"/>
          </ac:spMkLst>
        </pc:spChg>
        <pc:spChg chg="add mod">
          <ac:chgData name="Ha Doan Ngoc" userId="342a0910-51f5-4518-8ca6-5a0fd22f4f38" providerId="ADAL" clId="{E8F6AEB0-8055-48EA-8171-B89456865693}" dt="2024-06-20T04:44:21.961" v="2057" actId="1035"/>
          <ac:spMkLst>
            <pc:docMk/>
            <pc:sldMk cId="1109445592" sldId="3520"/>
            <ac:spMk id="245" creationId="{8745EA2A-3620-4186-9495-04473C0B24B2}"/>
          </ac:spMkLst>
        </pc:spChg>
        <pc:spChg chg="add mod">
          <ac:chgData name="Ha Doan Ngoc" userId="342a0910-51f5-4518-8ca6-5a0fd22f4f38" providerId="ADAL" clId="{E8F6AEB0-8055-48EA-8171-B89456865693}" dt="2024-06-20T04:44:21.961" v="2057" actId="1035"/>
          <ac:spMkLst>
            <pc:docMk/>
            <pc:sldMk cId="1109445592" sldId="3520"/>
            <ac:spMk id="246" creationId="{7A85F98E-68E7-4788-9FF5-7AE218E561A6}"/>
          </ac:spMkLst>
        </pc:spChg>
        <pc:spChg chg="add mod">
          <ac:chgData name="Ha Doan Ngoc" userId="342a0910-51f5-4518-8ca6-5a0fd22f4f38" providerId="ADAL" clId="{E8F6AEB0-8055-48EA-8171-B89456865693}" dt="2024-06-20T04:44:21.961" v="2057" actId="1035"/>
          <ac:spMkLst>
            <pc:docMk/>
            <pc:sldMk cId="1109445592" sldId="3520"/>
            <ac:spMk id="247" creationId="{35ED68AF-080E-4EF3-82B4-A8AE34DDCA88}"/>
          </ac:spMkLst>
        </pc:spChg>
        <pc:spChg chg="mod">
          <ac:chgData name="Ha Doan Ngoc" userId="342a0910-51f5-4518-8ca6-5a0fd22f4f38" providerId="ADAL" clId="{E8F6AEB0-8055-48EA-8171-B89456865693}" dt="2024-06-20T04:44:21.961" v="2057" actId="1035"/>
          <ac:spMkLst>
            <pc:docMk/>
            <pc:sldMk cId="1109445592" sldId="3520"/>
            <ac:spMk id="248" creationId="{9F7B2F2C-F024-4071-BEFE-F40809FDD42A}"/>
          </ac:spMkLst>
        </pc:spChg>
        <pc:spChg chg="mod">
          <ac:chgData name="Ha Doan Ngoc" userId="342a0910-51f5-4518-8ca6-5a0fd22f4f38" providerId="ADAL" clId="{E8F6AEB0-8055-48EA-8171-B89456865693}" dt="2024-06-20T04:44:21.961" v="2057" actId="1035"/>
          <ac:spMkLst>
            <pc:docMk/>
            <pc:sldMk cId="1109445592" sldId="3520"/>
            <ac:spMk id="249" creationId="{9252F83F-285A-44BA-BDD1-73EE2B611EF5}"/>
          </ac:spMkLst>
        </pc:spChg>
        <pc:spChg chg="add mod">
          <ac:chgData name="Ha Doan Ngoc" userId="342a0910-51f5-4518-8ca6-5a0fd22f4f38" providerId="ADAL" clId="{E8F6AEB0-8055-48EA-8171-B89456865693}" dt="2024-06-20T04:44:21.961" v="2057" actId="1035"/>
          <ac:spMkLst>
            <pc:docMk/>
            <pc:sldMk cId="1109445592" sldId="3520"/>
            <ac:spMk id="257" creationId="{3D2A0C12-A4BC-4D8F-9815-7F2D96EE40F9}"/>
          </ac:spMkLst>
        </pc:spChg>
        <pc:spChg chg="add mod">
          <ac:chgData name="Ha Doan Ngoc" userId="342a0910-51f5-4518-8ca6-5a0fd22f4f38" providerId="ADAL" clId="{E8F6AEB0-8055-48EA-8171-B89456865693}" dt="2024-06-20T06:05:12.692" v="2424" actId="207"/>
          <ac:spMkLst>
            <pc:docMk/>
            <pc:sldMk cId="1109445592" sldId="3520"/>
            <ac:spMk id="259" creationId="{A9F49AF8-59D2-46F3-8910-CF1E842076E8}"/>
          </ac:spMkLst>
        </pc:spChg>
        <pc:spChg chg="mod">
          <ac:chgData name="Ha Doan Ngoc" userId="342a0910-51f5-4518-8ca6-5a0fd22f4f38" providerId="ADAL" clId="{E8F6AEB0-8055-48EA-8171-B89456865693}" dt="2024-06-20T06:05:12.692" v="2424" actId="207"/>
          <ac:spMkLst>
            <pc:docMk/>
            <pc:sldMk cId="1109445592" sldId="3520"/>
            <ac:spMk id="260" creationId="{4648DF5F-5797-4262-906A-C9D99E966FF6}"/>
          </ac:spMkLst>
        </pc:spChg>
        <pc:spChg chg="mod">
          <ac:chgData name="Ha Doan Ngoc" userId="342a0910-51f5-4518-8ca6-5a0fd22f4f38" providerId="ADAL" clId="{E8F6AEB0-8055-48EA-8171-B89456865693}" dt="2024-06-20T04:44:21.961" v="2057" actId="1035"/>
          <ac:spMkLst>
            <pc:docMk/>
            <pc:sldMk cId="1109445592" sldId="3520"/>
            <ac:spMk id="271" creationId="{6599D93F-4F96-4679-BD90-9132C8A6FA38}"/>
          </ac:spMkLst>
        </pc:spChg>
        <pc:spChg chg="mod">
          <ac:chgData name="Ha Doan Ngoc" userId="342a0910-51f5-4518-8ca6-5a0fd22f4f38" providerId="ADAL" clId="{E8F6AEB0-8055-48EA-8171-B89456865693}" dt="2024-06-20T04:44:21.961" v="2057" actId="1035"/>
          <ac:spMkLst>
            <pc:docMk/>
            <pc:sldMk cId="1109445592" sldId="3520"/>
            <ac:spMk id="272" creationId="{636D2F33-3ACB-45A0-98C7-13BFF3C6C7CC}"/>
          </ac:spMkLst>
        </pc:spChg>
        <pc:spChg chg="mod">
          <ac:chgData name="Ha Doan Ngoc" userId="342a0910-51f5-4518-8ca6-5a0fd22f4f38" providerId="ADAL" clId="{E8F6AEB0-8055-48EA-8171-B89456865693}" dt="2024-06-20T06:05:12.692" v="2424" actId="207"/>
          <ac:spMkLst>
            <pc:docMk/>
            <pc:sldMk cId="1109445592" sldId="3520"/>
            <ac:spMk id="275" creationId="{358ED753-58E7-4B49-A1EC-80329A8348C8}"/>
          </ac:spMkLst>
        </pc:spChg>
        <pc:grpChg chg="add mod">
          <ac:chgData name="Ha Doan Ngoc" userId="342a0910-51f5-4518-8ca6-5a0fd22f4f38" providerId="ADAL" clId="{E8F6AEB0-8055-48EA-8171-B89456865693}" dt="2024-06-20T04:44:21.961" v="2057" actId="1035"/>
          <ac:grpSpMkLst>
            <pc:docMk/>
            <pc:sldMk cId="1109445592" sldId="3520"/>
            <ac:grpSpMk id="4" creationId="{170C9ED3-0CBC-472C-8127-B851CF0ACA11}"/>
          </ac:grpSpMkLst>
        </pc:grpChg>
        <pc:grpChg chg="add mod">
          <ac:chgData name="Ha Doan Ngoc" userId="342a0910-51f5-4518-8ca6-5a0fd22f4f38" providerId="ADAL" clId="{E8F6AEB0-8055-48EA-8171-B89456865693}" dt="2024-06-20T04:44:21.961" v="2057" actId="1035"/>
          <ac:grpSpMkLst>
            <pc:docMk/>
            <pc:sldMk cId="1109445592" sldId="3520"/>
            <ac:grpSpMk id="5" creationId="{FA63FE76-B63B-8D39-4D86-A9ADD42ECF7A}"/>
          </ac:grpSpMkLst>
        </pc:grpChg>
        <pc:grpChg chg="add mod">
          <ac:chgData name="Ha Doan Ngoc" userId="342a0910-51f5-4518-8ca6-5a0fd22f4f38" providerId="ADAL" clId="{E8F6AEB0-8055-48EA-8171-B89456865693}" dt="2024-06-20T04:44:21.961" v="2057" actId="1035"/>
          <ac:grpSpMkLst>
            <pc:docMk/>
            <pc:sldMk cId="1109445592" sldId="3520"/>
            <ac:grpSpMk id="6" creationId="{5EC5211A-5325-4081-9B38-7ABB81FB8989}"/>
          </ac:grpSpMkLst>
        </pc:grpChg>
        <pc:grpChg chg="add mod">
          <ac:chgData name="Ha Doan Ngoc" userId="342a0910-51f5-4518-8ca6-5a0fd22f4f38" providerId="ADAL" clId="{E8F6AEB0-8055-48EA-8171-B89456865693}" dt="2024-06-20T04:44:21.961" v="2057" actId="1035"/>
          <ac:grpSpMkLst>
            <pc:docMk/>
            <pc:sldMk cId="1109445592" sldId="3520"/>
            <ac:grpSpMk id="7" creationId="{5DA7E02A-5F27-48B3-9128-0938E0DDE239}"/>
          </ac:grpSpMkLst>
        </pc:grpChg>
        <pc:grpChg chg="add mod">
          <ac:chgData name="Ha Doan Ngoc" userId="342a0910-51f5-4518-8ca6-5a0fd22f4f38" providerId="ADAL" clId="{E8F6AEB0-8055-48EA-8171-B89456865693}" dt="2024-06-20T04:44:21.961" v="2057" actId="1035"/>
          <ac:grpSpMkLst>
            <pc:docMk/>
            <pc:sldMk cId="1109445592" sldId="3520"/>
            <ac:grpSpMk id="10" creationId="{E2A4D54E-C567-4C28-8942-90E1509A4ECF}"/>
          </ac:grpSpMkLst>
        </pc:grpChg>
        <pc:grpChg chg="add mod">
          <ac:chgData name="Ha Doan Ngoc" userId="342a0910-51f5-4518-8ca6-5a0fd22f4f38" providerId="ADAL" clId="{E8F6AEB0-8055-48EA-8171-B89456865693}" dt="2024-06-20T04:44:21.961" v="2057" actId="1035"/>
          <ac:grpSpMkLst>
            <pc:docMk/>
            <pc:sldMk cId="1109445592" sldId="3520"/>
            <ac:grpSpMk id="13" creationId="{3C5185DD-3B58-4DAF-BE75-F1C15A10BEDE}"/>
          </ac:grpSpMkLst>
        </pc:grpChg>
        <pc:grpChg chg="mod">
          <ac:chgData name="Ha Doan Ngoc" userId="342a0910-51f5-4518-8ca6-5a0fd22f4f38" providerId="ADAL" clId="{E8F6AEB0-8055-48EA-8171-B89456865693}" dt="2024-06-20T04:44:21.961" v="2057" actId="1035"/>
          <ac:grpSpMkLst>
            <pc:docMk/>
            <pc:sldMk cId="1109445592" sldId="3520"/>
            <ac:grpSpMk id="22" creationId="{799A674A-AA39-4322-9AEE-5538114B0D19}"/>
          </ac:grpSpMkLst>
        </pc:grpChg>
        <pc:grpChg chg="mod">
          <ac:chgData name="Ha Doan Ngoc" userId="342a0910-51f5-4518-8ca6-5a0fd22f4f38" providerId="ADAL" clId="{E8F6AEB0-8055-48EA-8171-B89456865693}" dt="2024-06-20T04:44:21.961" v="2057" actId="1035"/>
          <ac:grpSpMkLst>
            <pc:docMk/>
            <pc:sldMk cId="1109445592" sldId="3520"/>
            <ac:grpSpMk id="26" creationId="{62334D92-2C2D-406F-BC4A-DF3BE64CA7F6}"/>
          </ac:grpSpMkLst>
        </pc:grpChg>
        <pc:grpChg chg="add mod">
          <ac:chgData name="Ha Doan Ngoc" userId="342a0910-51f5-4518-8ca6-5a0fd22f4f38" providerId="ADAL" clId="{E8F6AEB0-8055-48EA-8171-B89456865693}" dt="2024-06-20T04:44:21.961" v="2057" actId="1035"/>
          <ac:grpSpMkLst>
            <pc:docMk/>
            <pc:sldMk cId="1109445592" sldId="3520"/>
            <ac:grpSpMk id="28" creationId="{002C097E-5349-404A-AE1D-EF6B951BD792}"/>
          </ac:grpSpMkLst>
        </pc:grpChg>
        <pc:grpChg chg="add mod">
          <ac:chgData name="Ha Doan Ngoc" userId="342a0910-51f5-4518-8ca6-5a0fd22f4f38" providerId="ADAL" clId="{E8F6AEB0-8055-48EA-8171-B89456865693}" dt="2024-06-20T04:44:21.961" v="2057" actId="1035"/>
          <ac:grpSpMkLst>
            <pc:docMk/>
            <pc:sldMk cId="1109445592" sldId="3520"/>
            <ac:grpSpMk id="29" creationId="{2D90B993-C829-42B7-9AA1-CCCCB66FC93F}"/>
          </ac:grpSpMkLst>
        </pc:grpChg>
        <pc:grpChg chg="add mod">
          <ac:chgData name="Ha Doan Ngoc" userId="342a0910-51f5-4518-8ca6-5a0fd22f4f38" providerId="ADAL" clId="{E8F6AEB0-8055-48EA-8171-B89456865693}" dt="2024-06-20T04:44:21.961" v="2057" actId="1035"/>
          <ac:grpSpMkLst>
            <pc:docMk/>
            <pc:sldMk cId="1109445592" sldId="3520"/>
            <ac:grpSpMk id="36" creationId="{1C3B740E-ED0C-4AD8-BBA9-8A1D530523F7}"/>
          </ac:grpSpMkLst>
        </pc:grpChg>
        <pc:grpChg chg="add mod">
          <ac:chgData name="Ha Doan Ngoc" userId="342a0910-51f5-4518-8ca6-5a0fd22f4f38" providerId="ADAL" clId="{E8F6AEB0-8055-48EA-8171-B89456865693}" dt="2024-06-20T04:44:21.961" v="2057" actId="1035"/>
          <ac:grpSpMkLst>
            <pc:docMk/>
            <pc:sldMk cId="1109445592" sldId="3520"/>
            <ac:grpSpMk id="38" creationId="{A90BB872-EDF2-4185-A3E7-75E24AD4745E}"/>
          </ac:grpSpMkLst>
        </pc:grpChg>
        <pc:grpChg chg="mod">
          <ac:chgData name="Ha Doan Ngoc" userId="342a0910-51f5-4518-8ca6-5a0fd22f4f38" providerId="ADAL" clId="{E8F6AEB0-8055-48EA-8171-B89456865693}" dt="2024-06-20T04:44:21.961" v="2057" actId="1035"/>
          <ac:grpSpMkLst>
            <pc:docMk/>
            <pc:sldMk cId="1109445592" sldId="3520"/>
            <ac:grpSpMk id="41" creationId="{AE12CBEB-69EC-4854-BB0A-BE51A74813D4}"/>
          </ac:grpSpMkLst>
        </pc:grpChg>
        <pc:grpChg chg="add mod">
          <ac:chgData name="Ha Doan Ngoc" userId="342a0910-51f5-4518-8ca6-5a0fd22f4f38" providerId="ADAL" clId="{E8F6AEB0-8055-48EA-8171-B89456865693}" dt="2024-06-20T04:44:21.961" v="2057" actId="1035"/>
          <ac:grpSpMkLst>
            <pc:docMk/>
            <pc:sldMk cId="1109445592" sldId="3520"/>
            <ac:grpSpMk id="42" creationId="{3CB8A116-8FAA-461B-A8C6-C31B379B1832}"/>
          </ac:grpSpMkLst>
        </pc:grpChg>
        <pc:grpChg chg="mod">
          <ac:chgData name="Ha Doan Ngoc" userId="342a0910-51f5-4518-8ca6-5a0fd22f4f38" providerId="ADAL" clId="{E8F6AEB0-8055-48EA-8171-B89456865693}" dt="2024-06-20T04:44:21.961" v="2057" actId="1035"/>
          <ac:grpSpMkLst>
            <pc:docMk/>
            <pc:sldMk cId="1109445592" sldId="3520"/>
            <ac:grpSpMk id="72" creationId="{DFA7157D-BB8C-4CC1-AE46-49E3AAA86728}"/>
          </ac:grpSpMkLst>
        </pc:grpChg>
        <pc:grpChg chg="add mod">
          <ac:chgData name="Ha Doan Ngoc" userId="342a0910-51f5-4518-8ca6-5a0fd22f4f38" providerId="ADAL" clId="{E8F6AEB0-8055-48EA-8171-B89456865693}" dt="2024-06-20T04:44:21.961" v="2057" actId="1035"/>
          <ac:grpSpMkLst>
            <pc:docMk/>
            <pc:sldMk cId="1109445592" sldId="3520"/>
            <ac:grpSpMk id="84" creationId="{F2822191-7B73-4191-9AA9-1A4C4DF84530}"/>
          </ac:grpSpMkLst>
        </pc:grpChg>
        <pc:grpChg chg="mod">
          <ac:chgData name="Ha Doan Ngoc" userId="342a0910-51f5-4518-8ca6-5a0fd22f4f38" providerId="ADAL" clId="{E8F6AEB0-8055-48EA-8171-B89456865693}" dt="2024-06-20T04:44:21.961" v="2057" actId="1035"/>
          <ac:grpSpMkLst>
            <pc:docMk/>
            <pc:sldMk cId="1109445592" sldId="3520"/>
            <ac:grpSpMk id="138" creationId="{FAE098CE-6422-44E6-999D-32EDB6BC3361}"/>
          </ac:grpSpMkLst>
        </pc:grpChg>
        <pc:grpChg chg="add mod">
          <ac:chgData name="Ha Doan Ngoc" userId="342a0910-51f5-4518-8ca6-5a0fd22f4f38" providerId="ADAL" clId="{E8F6AEB0-8055-48EA-8171-B89456865693}" dt="2024-06-20T04:44:21.961" v="2057" actId="1035"/>
          <ac:grpSpMkLst>
            <pc:docMk/>
            <pc:sldMk cId="1109445592" sldId="3520"/>
            <ac:grpSpMk id="141" creationId="{A88BC1BD-9DB4-4C7C-9CB3-BD38C33B8E2D}"/>
          </ac:grpSpMkLst>
        </pc:grpChg>
        <pc:grpChg chg="add mod">
          <ac:chgData name="Ha Doan Ngoc" userId="342a0910-51f5-4518-8ca6-5a0fd22f4f38" providerId="ADAL" clId="{E8F6AEB0-8055-48EA-8171-B89456865693}" dt="2024-06-20T04:44:21.961" v="2057" actId="1035"/>
          <ac:grpSpMkLst>
            <pc:docMk/>
            <pc:sldMk cId="1109445592" sldId="3520"/>
            <ac:grpSpMk id="161" creationId="{D7077C06-ECB6-4FA2-B4AC-D9CD010FC0FE}"/>
          </ac:grpSpMkLst>
        </pc:grpChg>
        <pc:grpChg chg="mod">
          <ac:chgData name="Ha Doan Ngoc" userId="342a0910-51f5-4518-8ca6-5a0fd22f4f38" providerId="ADAL" clId="{E8F6AEB0-8055-48EA-8171-B89456865693}" dt="2024-06-20T04:44:21.961" v="2057" actId="1035"/>
          <ac:grpSpMkLst>
            <pc:docMk/>
            <pc:sldMk cId="1109445592" sldId="3520"/>
            <ac:grpSpMk id="203" creationId="{AB33B0B1-7949-48DF-A8F8-D2FD30A460C2}"/>
          </ac:grpSpMkLst>
        </pc:grpChg>
        <pc:grpChg chg="mod">
          <ac:chgData name="Ha Doan Ngoc" userId="342a0910-51f5-4518-8ca6-5a0fd22f4f38" providerId="ADAL" clId="{E8F6AEB0-8055-48EA-8171-B89456865693}" dt="2024-06-20T04:44:21.961" v="2057" actId="1035"/>
          <ac:grpSpMkLst>
            <pc:docMk/>
            <pc:sldMk cId="1109445592" sldId="3520"/>
            <ac:grpSpMk id="270" creationId="{C9BE5AAD-894C-495A-9752-64D5285FC918}"/>
          </ac:grpSpMkLst>
        </pc:grpChg>
        <pc:picChg chg="mod">
          <ac:chgData name="Ha Doan Ngoc" userId="342a0910-51f5-4518-8ca6-5a0fd22f4f38" providerId="ADAL" clId="{E8F6AEB0-8055-48EA-8171-B89456865693}" dt="2024-06-20T04:44:21.961" v="2057" actId="1035"/>
          <ac:picMkLst>
            <pc:docMk/>
            <pc:sldMk cId="1109445592" sldId="3520"/>
            <ac:picMk id="14" creationId="{3C032225-9C91-4D03-B524-CF7B9FB70E59}"/>
          </ac:picMkLst>
        </pc:picChg>
        <pc:picChg chg="mod">
          <ac:chgData name="Ha Doan Ngoc" userId="342a0910-51f5-4518-8ca6-5a0fd22f4f38" providerId="ADAL" clId="{E8F6AEB0-8055-48EA-8171-B89456865693}" dt="2024-06-20T04:44:21.961" v="2057" actId="1035"/>
          <ac:picMkLst>
            <pc:docMk/>
            <pc:sldMk cId="1109445592" sldId="3520"/>
            <ac:picMk id="60" creationId="{E9CEF574-03EA-4D7F-81BC-E12EAF82B453}"/>
          </ac:picMkLst>
        </pc:picChg>
        <pc:picChg chg="mod">
          <ac:chgData name="Ha Doan Ngoc" userId="342a0910-51f5-4518-8ca6-5a0fd22f4f38" providerId="ADAL" clId="{E8F6AEB0-8055-48EA-8171-B89456865693}" dt="2024-06-20T04:44:21.961" v="2057" actId="1035"/>
          <ac:picMkLst>
            <pc:docMk/>
            <pc:sldMk cId="1109445592" sldId="3520"/>
            <ac:picMk id="68" creationId="{9948BD8F-079A-4B8B-9F01-A8CD15C9F66B}"/>
          </ac:picMkLst>
        </pc:picChg>
        <pc:picChg chg="mod">
          <ac:chgData name="Ha Doan Ngoc" userId="342a0910-51f5-4518-8ca6-5a0fd22f4f38" providerId="ADAL" clId="{E8F6AEB0-8055-48EA-8171-B89456865693}" dt="2024-06-20T04:44:21.961" v="2057" actId="1035"/>
          <ac:picMkLst>
            <pc:docMk/>
            <pc:sldMk cId="1109445592" sldId="3520"/>
            <ac:picMk id="174" creationId="{B85E1FB6-107F-423B-82D9-DC472779A412}"/>
          </ac:picMkLst>
        </pc:picChg>
        <pc:picChg chg="mod">
          <ac:chgData name="Ha Doan Ngoc" userId="342a0910-51f5-4518-8ca6-5a0fd22f4f38" providerId="ADAL" clId="{E8F6AEB0-8055-48EA-8171-B89456865693}" dt="2024-06-20T04:44:21.961" v="2057" actId="1035"/>
          <ac:picMkLst>
            <pc:docMk/>
            <pc:sldMk cId="1109445592" sldId="3520"/>
            <ac:picMk id="175" creationId="{3717FE3F-C653-4AE6-BBFF-0A0DD3CA91DF}"/>
          </ac:picMkLst>
        </pc:picChg>
        <pc:picChg chg="mod">
          <ac:chgData name="Ha Doan Ngoc" userId="342a0910-51f5-4518-8ca6-5a0fd22f4f38" providerId="ADAL" clId="{E8F6AEB0-8055-48EA-8171-B89456865693}" dt="2024-06-20T04:44:21.961" v="2057" actId="1035"/>
          <ac:picMkLst>
            <pc:docMk/>
            <pc:sldMk cId="1109445592" sldId="3520"/>
            <ac:picMk id="221" creationId="{D5E80904-5DA3-4D9F-B218-7889CCB169D0}"/>
          </ac:picMkLst>
        </pc:picChg>
        <pc:cxnChg chg="mod">
          <ac:chgData name="Ha Doan Ngoc" userId="342a0910-51f5-4518-8ca6-5a0fd22f4f38" providerId="ADAL" clId="{E8F6AEB0-8055-48EA-8171-B89456865693}" dt="2024-06-20T04:44:21.961" v="2057" actId="1035"/>
          <ac:cxnSpMkLst>
            <pc:docMk/>
            <pc:sldMk cId="1109445592" sldId="3520"/>
            <ac:cxnSpMk id="24" creationId="{3E6CC36B-B6A6-4983-B2EA-81225E38B819}"/>
          </ac:cxnSpMkLst>
        </pc:cxnChg>
        <pc:cxnChg chg="add mod">
          <ac:chgData name="Ha Doan Ngoc" userId="342a0910-51f5-4518-8ca6-5a0fd22f4f38" providerId="ADAL" clId="{E8F6AEB0-8055-48EA-8171-B89456865693}" dt="2024-06-20T04:44:21.961" v="2057" actId="1035"/>
          <ac:cxnSpMkLst>
            <pc:docMk/>
            <pc:sldMk cId="1109445592" sldId="3520"/>
            <ac:cxnSpMk id="32" creationId="{B0E5664A-2587-474D-8C96-9FB574EF9257}"/>
          </ac:cxnSpMkLst>
        </pc:cxnChg>
        <pc:cxnChg chg="add mod">
          <ac:chgData name="Ha Doan Ngoc" userId="342a0910-51f5-4518-8ca6-5a0fd22f4f38" providerId="ADAL" clId="{E8F6AEB0-8055-48EA-8171-B89456865693}" dt="2024-06-20T04:44:21.961" v="2057" actId="1035"/>
          <ac:cxnSpMkLst>
            <pc:docMk/>
            <pc:sldMk cId="1109445592" sldId="3520"/>
            <ac:cxnSpMk id="33" creationId="{F4D078BD-F1EB-450D-8847-6602CC487424}"/>
          </ac:cxnSpMkLst>
        </pc:cxnChg>
        <pc:cxnChg chg="mod">
          <ac:chgData name="Ha Doan Ngoc" userId="342a0910-51f5-4518-8ca6-5a0fd22f4f38" providerId="ADAL" clId="{E8F6AEB0-8055-48EA-8171-B89456865693}" dt="2024-06-20T04:44:21.961" v="2057" actId="1035"/>
          <ac:cxnSpMkLst>
            <pc:docMk/>
            <pc:sldMk cId="1109445592" sldId="3520"/>
            <ac:cxnSpMk id="58" creationId="{9899E91C-64ED-498C-A0CA-C832F84142AD}"/>
          </ac:cxnSpMkLst>
        </pc:cxnChg>
        <pc:cxnChg chg="mod">
          <ac:chgData name="Ha Doan Ngoc" userId="342a0910-51f5-4518-8ca6-5a0fd22f4f38" providerId="ADAL" clId="{E8F6AEB0-8055-48EA-8171-B89456865693}" dt="2024-06-20T04:44:21.961" v="2057" actId="1035"/>
          <ac:cxnSpMkLst>
            <pc:docMk/>
            <pc:sldMk cId="1109445592" sldId="3520"/>
            <ac:cxnSpMk id="59" creationId="{4FC4C40B-0C04-4AED-935B-0571E4F8225C}"/>
          </ac:cxnSpMkLst>
        </pc:cxnChg>
        <pc:cxnChg chg="mod">
          <ac:chgData name="Ha Doan Ngoc" userId="342a0910-51f5-4518-8ca6-5a0fd22f4f38" providerId="ADAL" clId="{E8F6AEB0-8055-48EA-8171-B89456865693}" dt="2024-06-20T04:44:21.961" v="2057" actId="1035"/>
          <ac:cxnSpMkLst>
            <pc:docMk/>
            <pc:sldMk cId="1109445592" sldId="3520"/>
            <ac:cxnSpMk id="64" creationId="{9B6A2B62-A699-414D-B6B1-36520001F8D5}"/>
          </ac:cxnSpMkLst>
        </pc:cxnChg>
        <pc:cxnChg chg="mod">
          <ac:chgData name="Ha Doan Ngoc" userId="342a0910-51f5-4518-8ca6-5a0fd22f4f38" providerId="ADAL" clId="{E8F6AEB0-8055-48EA-8171-B89456865693}" dt="2024-06-20T04:44:21.961" v="2057" actId="1035"/>
          <ac:cxnSpMkLst>
            <pc:docMk/>
            <pc:sldMk cId="1109445592" sldId="3520"/>
            <ac:cxnSpMk id="65" creationId="{1CE85AE7-B620-4119-B80A-8909F96F4081}"/>
          </ac:cxnSpMkLst>
        </pc:cxnChg>
        <pc:cxnChg chg="mod">
          <ac:chgData name="Ha Doan Ngoc" userId="342a0910-51f5-4518-8ca6-5a0fd22f4f38" providerId="ADAL" clId="{E8F6AEB0-8055-48EA-8171-B89456865693}" dt="2024-06-20T04:44:21.961" v="2057" actId="1035"/>
          <ac:cxnSpMkLst>
            <pc:docMk/>
            <pc:sldMk cId="1109445592" sldId="3520"/>
            <ac:cxnSpMk id="66" creationId="{1F69EE24-362F-4B99-9C27-BE4381FC4324}"/>
          </ac:cxnSpMkLst>
        </pc:cxnChg>
        <pc:cxnChg chg="mod">
          <ac:chgData name="Ha Doan Ngoc" userId="342a0910-51f5-4518-8ca6-5a0fd22f4f38" providerId="ADAL" clId="{E8F6AEB0-8055-48EA-8171-B89456865693}" dt="2024-06-20T04:44:21.961" v="2057" actId="1035"/>
          <ac:cxnSpMkLst>
            <pc:docMk/>
            <pc:sldMk cId="1109445592" sldId="3520"/>
            <ac:cxnSpMk id="67" creationId="{8BE7E0C0-A1DC-4F13-AE84-FED63FB88497}"/>
          </ac:cxnSpMkLst>
        </pc:cxnChg>
        <pc:cxnChg chg="mod">
          <ac:chgData name="Ha Doan Ngoc" userId="342a0910-51f5-4518-8ca6-5a0fd22f4f38" providerId="ADAL" clId="{E8F6AEB0-8055-48EA-8171-B89456865693}" dt="2024-06-20T04:44:21.961" v="2057" actId="1035"/>
          <ac:cxnSpMkLst>
            <pc:docMk/>
            <pc:sldMk cId="1109445592" sldId="3520"/>
            <ac:cxnSpMk id="77" creationId="{01AF2DB6-CC6F-4AB0-92B3-5B8C1F349E95}"/>
          </ac:cxnSpMkLst>
        </pc:cxnChg>
        <pc:cxnChg chg="mod">
          <ac:chgData name="Ha Doan Ngoc" userId="342a0910-51f5-4518-8ca6-5a0fd22f4f38" providerId="ADAL" clId="{E8F6AEB0-8055-48EA-8171-B89456865693}" dt="2024-06-20T04:44:21.961" v="2057" actId="1035"/>
          <ac:cxnSpMkLst>
            <pc:docMk/>
            <pc:sldMk cId="1109445592" sldId="3520"/>
            <ac:cxnSpMk id="78" creationId="{F0F55F0B-BBA3-42B5-B8E8-0310B48A8D55}"/>
          </ac:cxnSpMkLst>
        </pc:cxnChg>
        <pc:cxnChg chg="mod">
          <ac:chgData name="Ha Doan Ngoc" userId="342a0910-51f5-4518-8ca6-5a0fd22f4f38" providerId="ADAL" clId="{E8F6AEB0-8055-48EA-8171-B89456865693}" dt="2024-06-20T04:44:21.961" v="2057" actId="1035"/>
          <ac:cxnSpMkLst>
            <pc:docMk/>
            <pc:sldMk cId="1109445592" sldId="3520"/>
            <ac:cxnSpMk id="79" creationId="{EF2CC33B-7F1D-40B9-88E4-58297194170E}"/>
          </ac:cxnSpMkLst>
        </pc:cxnChg>
        <pc:cxnChg chg="mod">
          <ac:chgData name="Ha Doan Ngoc" userId="342a0910-51f5-4518-8ca6-5a0fd22f4f38" providerId="ADAL" clId="{E8F6AEB0-8055-48EA-8171-B89456865693}" dt="2024-06-20T04:44:21.961" v="2057" actId="1035"/>
          <ac:cxnSpMkLst>
            <pc:docMk/>
            <pc:sldMk cId="1109445592" sldId="3520"/>
            <ac:cxnSpMk id="80" creationId="{678E3D6B-82C2-4E95-9988-1F6E2C33F493}"/>
          </ac:cxnSpMkLst>
        </pc:cxnChg>
        <pc:cxnChg chg="add mod">
          <ac:chgData name="Ha Doan Ngoc" userId="342a0910-51f5-4518-8ca6-5a0fd22f4f38" providerId="ADAL" clId="{E8F6AEB0-8055-48EA-8171-B89456865693}" dt="2024-06-20T04:44:21.961" v="2057" actId="1035"/>
          <ac:cxnSpMkLst>
            <pc:docMk/>
            <pc:sldMk cId="1109445592" sldId="3520"/>
            <ac:cxnSpMk id="89" creationId="{ED19FAFC-EBBE-47D6-B595-81D1FF21CF80}"/>
          </ac:cxnSpMkLst>
        </pc:cxnChg>
        <pc:cxnChg chg="add mod">
          <ac:chgData name="Ha Doan Ngoc" userId="342a0910-51f5-4518-8ca6-5a0fd22f4f38" providerId="ADAL" clId="{E8F6AEB0-8055-48EA-8171-B89456865693}" dt="2024-06-20T04:44:21.961" v="2057" actId="1035"/>
          <ac:cxnSpMkLst>
            <pc:docMk/>
            <pc:sldMk cId="1109445592" sldId="3520"/>
            <ac:cxnSpMk id="91" creationId="{B56C42CA-4A21-48A3-8538-5712F7B02BA2}"/>
          </ac:cxnSpMkLst>
        </pc:cxnChg>
        <pc:cxnChg chg="add mod">
          <ac:chgData name="Ha Doan Ngoc" userId="342a0910-51f5-4518-8ca6-5a0fd22f4f38" providerId="ADAL" clId="{E8F6AEB0-8055-48EA-8171-B89456865693}" dt="2024-06-20T04:44:21.961" v="2057" actId="1035"/>
          <ac:cxnSpMkLst>
            <pc:docMk/>
            <pc:sldMk cId="1109445592" sldId="3520"/>
            <ac:cxnSpMk id="92" creationId="{2F990034-10B1-4261-A26E-07919BAB7697}"/>
          </ac:cxnSpMkLst>
        </pc:cxnChg>
        <pc:cxnChg chg="mod">
          <ac:chgData name="Ha Doan Ngoc" userId="342a0910-51f5-4518-8ca6-5a0fd22f4f38" providerId="ADAL" clId="{E8F6AEB0-8055-48EA-8171-B89456865693}" dt="2024-06-20T04:44:21.961" v="2057" actId="1035"/>
          <ac:cxnSpMkLst>
            <pc:docMk/>
            <pc:sldMk cId="1109445592" sldId="3520"/>
            <ac:cxnSpMk id="99" creationId="{0C2B9F4F-4E55-49D3-97A1-378A21278BD9}"/>
          </ac:cxnSpMkLst>
        </pc:cxnChg>
        <pc:cxnChg chg="mod">
          <ac:chgData name="Ha Doan Ngoc" userId="342a0910-51f5-4518-8ca6-5a0fd22f4f38" providerId="ADAL" clId="{E8F6AEB0-8055-48EA-8171-B89456865693}" dt="2024-06-20T04:44:21.961" v="2057" actId="1035"/>
          <ac:cxnSpMkLst>
            <pc:docMk/>
            <pc:sldMk cId="1109445592" sldId="3520"/>
            <ac:cxnSpMk id="100" creationId="{26EEEC08-8049-45BA-9272-4716B77794A2}"/>
          </ac:cxnSpMkLst>
        </pc:cxnChg>
        <pc:cxnChg chg="mod">
          <ac:chgData name="Ha Doan Ngoc" userId="342a0910-51f5-4518-8ca6-5a0fd22f4f38" providerId="ADAL" clId="{E8F6AEB0-8055-48EA-8171-B89456865693}" dt="2024-06-20T04:44:21.961" v="2057" actId="1035"/>
          <ac:cxnSpMkLst>
            <pc:docMk/>
            <pc:sldMk cId="1109445592" sldId="3520"/>
            <ac:cxnSpMk id="101" creationId="{84502BD9-5874-409A-83E1-77596684A04C}"/>
          </ac:cxnSpMkLst>
        </pc:cxnChg>
        <pc:cxnChg chg="mod">
          <ac:chgData name="Ha Doan Ngoc" userId="342a0910-51f5-4518-8ca6-5a0fd22f4f38" providerId="ADAL" clId="{E8F6AEB0-8055-48EA-8171-B89456865693}" dt="2024-06-20T04:44:21.961" v="2057" actId="1035"/>
          <ac:cxnSpMkLst>
            <pc:docMk/>
            <pc:sldMk cId="1109445592" sldId="3520"/>
            <ac:cxnSpMk id="102" creationId="{8B64BA1D-DB9E-42D0-96A3-660FD56F1104}"/>
          </ac:cxnSpMkLst>
        </pc:cxnChg>
        <pc:cxnChg chg="mod">
          <ac:chgData name="Ha Doan Ngoc" userId="342a0910-51f5-4518-8ca6-5a0fd22f4f38" providerId="ADAL" clId="{E8F6AEB0-8055-48EA-8171-B89456865693}" dt="2024-06-20T04:44:21.961" v="2057" actId="1035"/>
          <ac:cxnSpMkLst>
            <pc:docMk/>
            <pc:sldMk cId="1109445592" sldId="3520"/>
            <ac:cxnSpMk id="117" creationId="{6546D2F2-D6B0-48C1-B2AB-4F64F48E38FE}"/>
          </ac:cxnSpMkLst>
        </pc:cxnChg>
        <pc:cxnChg chg="mod">
          <ac:chgData name="Ha Doan Ngoc" userId="342a0910-51f5-4518-8ca6-5a0fd22f4f38" providerId="ADAL" clId="{E8F6AEB0-8055-48EA-8171-B89456865693}" dt="2024-06-20T04:44:21.961" v="2057" actId="1035"/>
          <ac:cxnSpMkLst>
            <pc:docMk/>
            <pc:sldMk cId="1109445592" sldId="3520"/>
            <ac:cxnSpMk id="119" creationId="{E4D15CDD-B3A9-499F-8338-C4334FC4A566}"/>
          </ac:cxnSpMkLst>
        </pc:cxnChg>
        <pc:cxnChg chg="mod">
          <ac:chgData name="Ha Doan Ngoc" userId="342a0910-51f5-4518-8ca6-5a0fd22f4f38" providerId="ADAL" clId="{E8F6AEB0-8055-48EA-8171-B89456865693}" dt="2024-06-20T04:44:21.961" v="2057" actId="1035"/>
          <ac:cxnSpMkLst>
            <pc:docMk/>
            <pc:sldMk cId="1109445592" sldId="3520"/>
            <ac:cxnSpMk id="139" creationId="{C7190A0B-3908-4D88-8541-69F4687446B3}"/>
          </ac:cxnSpMkLst>
        </pc:cxnChg>
        <pc:cxnChg chg="mod">
          <ac:chgData name="Ha Doan Ngoc" userId="342a0910-51f5-4518-8ca6-5a0fd22f4f38" providerId="ADAL" clId="{E8F6AEB0-8055-48EA-8171-B89456865693}" dt="2024-06-20T04:44:21.961" v="2057" actId="1035"/>
          <ac:cxnSpMkLst>
            <pc:docMk/>
            <pc:sldMk cId="1109445592" sldId="3520"/>
            <ac:cxnSpMk id="184" creationId="{DE6EA22A-E739-4669-859A-8A10618CB16E}"/>
          </ac:cxnSpMkLst>
        </pc:cxnChg>
        <pc:cxnChg chg="mod">
          <ac:chgData name="Ha Doan Ngoc" userId="342a0910-51f5-4518-8ca6-5a0fd22f4f38" providerId="ADAL" clId="{E8F6AEB0-8055-48EA-8171-B89456865693}" dt="2024-06-20T04:44:21.961" v="2057" actId="1035"/>
          <ac:cxnSpMkLst>
            <pc:docMk/>
            <pc:sldMk cId="1109445592" sldId="3520"/>
            <ac:cxnSpMk id="186" creationId="{9C936EEB-BC01-4671-BBF8-48CEABB0DEEC}"/>
          </ac:cxnSpMkLst>
        </pc:cxnChg>
        <pc:cxnChg chg="mod">
          <ac:chgData name="Ha Doan Ngoc" userId="342a0910-51f5-4518-8ca6-5a0fd22f4f38" providerId="ADAL" clId="{E8F6AEB0-8055-48EA-8171-B89456865693}" dt="2024-06-20T04:44:21.961" v="2057" actId="1035"/>
          <ac:cxnSpMkLst>
            <pc:docMk/>
            <pc:sldMk cId="1109445592" sldId="3520"/>
            <ac:cxnSpMk id="226" creationId="{56B2C8C0-0FD0-42A1-92CC-5412AF41899D}"/>
          </ac:cxnSpMkLst>
        </pc:cxnChg>
        <pc:cxnChg chg="add mod">
          <ac:chgData name="Ha Doan Ngoc" userId="342a0910-51f5-4518-8ca6-5a0fd22f4f38" providerId="ADAL" clId="{E8F6AEB0-8055-48EA-8171-B89456865693}" dt="2024-06-20T04:44:21.961" v="2057" actId="1035"/>
          <ac:cxnSpMkLst>
            <pc:docMk/>
            <pc:sldMk cId="1109445592" sldId="3520"/>
            <ac:cxnSpMk id="234" creationId="{4040D488-C3C5-4ED9-83C7-8D66FFA8FCB7}"/>
          </ac:cxnSpMkLst>
        </pc:cxnChg>
        <pc:cxnChg chg="add mod">
          <ac:chgData name="Ha Doan Ngoc" userId="342a0910-51f5-4518-8ca6-5a0fd22f4f38" providerId="ADAL" clId="{E8F6AEB0-8055-48EA-8171-B89456865693}" dt="2024-06-20T04:44:21.961" v="2057" actId="1035"/>
          <ac:cxnSpMkLst>
            <pc:docMk/>
            <pc:sldMk cId="1109445592" sldId="3520"/>
            <ac:cxnSpMk id="235" creationId="{E2C4565D-91DA-4052-8157-542C37E1E64F}"/>
          </ac:cxnSpMkLst>
        </pc:cxnChg>
        <pc:cxnChg chg="mod">
          <ac:chgData name="Ha Doan Ngoc" userId="342a0910-51f5-4518-8ca6-5a0fd22f4f38" providerId="ADAL" clId="{E8F6AEB0-8055-48EA-8171-B89456865693}" dt="2024-06-20T04:44:21.961" v="2057" actId="1035"/>
          <ac:cxnSpMkLst>
            <pc:docMk/>
            <pc:sldMk cId="1109445592" sldId="3520"/>
            <ac:cxnSpMk id="237" creationId="{BD771932-8F8E-44FD-B39B-36C3041139D1}"/>
          </ac:cxnSpMkLst>
        </pc:cxnChg>
        <pc:cxnChg chg="mod">
          <ac:chgData name="Ha Doan Ngoc" userId="342a0910-51f5-4518-8ca6-5a0fd22f4f38" providerId="ADAL" clId="{E8F6AEB0-8055-48EA-8171-B89456865693}" dt="2024-06-20T04:44:21.961" v="2057" actId="1035"/>
          <ac:cxnSpMkLst>
            <pc:docMk/>
            <pc:sldMk cId="1109445592" sldId="3520"/>
            <ac:cxnSpMk id="239" creationId="{203A015E-D09B-41C2-9380-F1B9D42AE7BC}"/>
          </ac:cxnSpMkLst>
        </pc:cxnChg>
        <pc:cxnChg chg="mod">
          <ac:chgData name="Ha Doan Ngoc" userId="342a0910-51f5-4518-8ca6-5a0fd22f4f38" providerId="ADAL" clId="{E8F6AEB0-8055-48EA-8171-B89456865693}" dt="2024-06-20T04:44:21.961" v="2057" actId="1035"/>
          <ac:cxnSpMkLst>
            <pc:docMk/>
            <pc:sldMk cId="1109445592" sldId="3520"/>
            <ac:cxnSpMk id="274" creationId="{4422D749-B1C5-4FBF-9A5E-0FD1D42CC728}"/>
          </ac:cxnSpMkLst>
        </pc:cxnChg>
      </pc:sldChg>
      <pc:sldMasterChg chg="del delSldLayout">
        <pc:chgData name="Ha Doan Ngoc" userId="342a0910-51f5-4518-8ca6-5a0fd22f4f38" providerId="ADAL" clId="{E8F6AEB0-8055-48EA-8171-B89456865693}" dt="2024-06-20T04:46:43.027" v="2060" actId="47"/>
        <pc:sldMasterMkLst>
          <pc:docMk/>
          <pc:sldMasterMk cId="3411424536" sldId="2147483660"/>
        </pc:sldMasterMkLst>
        <pc:sldLayoutChg chg="del">
          <pc:chgData name="Ha Doan Ngoc" userId="342a0910-51f5-4518-8ca6-5a0fd22f4f38" providerId="ADAL" clId="{E8F6AEB0-8055-48EA-8171-B89456865693}" dt="2024-06-20T04:46:43.027" v="2060" actId="47"/>
          <pc:sldLayoutMkLst>
            <pc:docMk/>
            <pc:sldMasterMk cId="3411424536" sldId="2147483660"/>
            <pc:sldLayoutMk cId="2932973328" sldId="2147483661"/>
          </pc:sldLayoutMkLst>
        </pc:sldLayoutChg>
        <pc:sldLayoutChg chg="del">
          <pc:chgData name="Ha Doan Ngoc" userId="342a0910-51f5-4518-8ca6-5a0fd22f4f38" providerId="ADAL" clId="{E8F6AEB0-8055-48EA-8171-B89456865693}" dt="2024-06-20T04:46:43.027" v="2060" actId="47"/>
          <pc:sldLayoutMkLst>
            <pc:docMk/>
            <pc:sldMasterMk cId="3411424536" sldId="2147483660"/>
            <pc:sldLayoutMk cId="436010404" sldId="2147483662"/>
          </pc:sldLayoutMkLst>
        </pc:sldLayoutChg>
        <pc:sldLayoutChg chg="del">
          <pc:chgData name="Ha Doan Ngoc" userId="342a0910-51f5-4518-8ca6-5a0fd22f4f38" providerId="ADAL" clId="{E8F6AEB0-8055-48EA-8171-B89456865693}" dt="2024-06-20T04:46:43.027" v="2060" actId="47"/>
          <pc:sldLayoutMkLst>
            <pc:docMk/>
            <pc:sldMasterMk cId="3411424536" sldId="2147483660"/>
            <pc:sldLayoutMk cId="1806965655" sldId="2147483663"/>
          </pc:sldLayoutMkLst>
        </pc:sldLayoutChg>
        <pc:sldLayoutChg chg="del">
          <pc:chgData name="Ha Doan Ngoc" userId="342a0910-51f5-4518-8ca6-5a0fd22f4f38" providerId="ADAL" clId="{E8F6AEB0-8055-48EA-8171-B89456865693}" dt="2024-06-20T04:46:43.027" v="2060" actId="47"/>
          <pc:sldLayoutMkLst>
            <pc:docMk/>
            <pc:sldMasterMk cId="3411424536" sldId="2147483660"/>
            <pc:sldLayoutMk cId="1703015212" sldId="2147483664"/>
          </pc:sldLayoutMkLst>
        </pc:sldLayoutChg>
        <pc:sldLayoutChg chg="del">
          <pc:chgData name="Ha Doan Ngoc" userId="342a0910-51f5-4518-8ca6-5a0fd22f4f38" providerId="ADAL" clId="{E8F6AEB0-8055-48EA-8171-B89456865693}" dt="2024-06-20T04:46:43.027" v="2060" actId="47"/>
          <pc:sldLayoutMkLst>
            <pc:docMk/>
            <pc:sldMasterMk cId="3411424536" sldId="2147483660"/>
            <pc:sldLayoutMk cId="18142063" sldId="2147483665"/>
          </pc:sldLayoutMkLst>
        </pc:sldLayoutChg>
        <pc:sldLayoutChg chg="del">
          <pc:chgData name="Ha Doan Ngoc" userId="342a0910-51f5-4518-8ca6-5a0fd22f4f38" providerId="ADAL" clId="{E8F6AEB0-8055-48EA-8171-B89456865693}" dt="2024-06-20T04:46:43.027" v="2060" actId="47"/>
          <pc:sldLayoutMkLst>
            <pc:docMk/>
            <pc:sldMasterMk cId="3411424536" sldId="2147483660"/>
            <pc:sldLayoutMk cId="3077467947" sldId="2147483666"/>
          </pc:sldLayoutMkLst>
        </pc:sldLayoutChg>
        <pc:sldLayoutChg chg="del">
          <pc:chgData name="Ha Doan Ngoc" userId="342a0910-51f5-4518-8ca6-5a0fd22f4f38" providerId="ADAL" clId="{E8F6AEB0-8055-48EA-8171-B89456865693}" dt="2024-06-20T04:46:43.027" v="2060" actId="47"/>
          <pc:sldLayoutMkLst>
            <pc:docMk/>
            <pc:sldMasterMk cId="3411424536" sldId="2147483660"/>
            <pc:sldLayoutMk cId="3414780507" sldId="2147483667"/>
          </pc:sldLayoutMkLst>
        </pc:sldLayoutChg>
        <pc:sldLayoutChg chg="del">
          <pc:chgData name="Ha Doan Ngoc" userId="342a0910-51f5-4518-8ca6-5a0fd22f4f38" providerId="ADAL" clId="{E8F6AEB0-8055-48EA-8171-B89456865693}" dt="2024-06-20T04:46:43.027" v="2060" actId="47"/>
          <pc:sldLayoutMkLst>
            <pc:docMk/>
            <pc:sldMasterMk cId="3411424536" sldId="2147483660"/>
            <pc:sldLayoutMk cId="2772241573" sldId="2147483668"/>
          </pc:sldLayoutMkLst>
        </pc:sldLayoutChg>
        <pc:sldLayoutChg chg="del">
          <pc:chgData name="Ha Doan Ngoc" userId="342a0910-51f5-4518-8ca6-5a0fd22f4f38" providerId="ADAL" clId="{E8F6AEB0-8055-48EA-8171-B89456865693}" dt="2024-06-20T04:46:43.027" v="2060" actId="47"/>
          <pc:sldLayoutMkLst>
            <pc:docMk/>
            <pc:sldMasterMk cId="3411424536" sldId="2147483660"/>
            <pc:sldLayoutMk cId="1464202165" sldId="2147483669"/>
          </pc:sldLayoutMkLst>
        </pc:sldLayoutChg>
        <pc:sldLayoutChg chg="del">
          <pc:chgData name="Ha Doan Ngoc" userId="342a0910-51f5-4518-8ca6-5a0fd22f4f38" providerId="ADAL" clId="{E8F6AEB0-8055-48EA-8171-B89456865693}" dt="2024-06-20T04:46:43.027" v="2060" actId="47"/>
          <pc:sldLayoutMkLst>
            <pc:docMk/>
            <pc:sldMasterMk cId="3411424536" sldId="2147483660"/>
            <pc:sldLayoutMk cId="3946061386" sldId="2147483670"/>
          </pc:sldLayoutMkLst>
        </pc:sldLayoutChg>
        <pc:sldLayoutChg chg="del">
          <pc:chgData name="Ha Doan Ngoc" userId="342a0910-51f5-4518-8ca6-5a0fd22f4f38" providerId="ADAL" clId="{E8F6AEB0-8055-48EA-8171-B89456865693}" dt="2024-06-20T04:46:43.027" v="2060" actId="47"/>
          <pc:sldLayoutMkLst>
            <pc:docMk/>
            <pc:sldMasterMk cId="3411424536" sldId="2147483660"/>
            <pc:sldLayoutMk cId="2887747586" sldId="2147483671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252F6E9-C6D5-4660-8EE1-4D74D6F49CB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AEF3B49-3E08-4696-AF26-6B47F1D3CA7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54450" y="0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90833E-12A9-4CFE-AC7A-21BB8161C14C}" type="datetimeFigureOut">
              <a:rPr lang="en-US" smtClean="0"/>
              <a:t>05/10/2024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D882F1-EEEC-47BC-8357-D442218901C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40863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1081B6-7A72-41F6-9119-373001F1E3D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54450" y="9440863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029B1A-929B-4FA4-896F-F3B360878A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04814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099" cy="49869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4939" y="0"/>
            <a:ext cx="2949099" cy="49869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C1E273-6923-4801-93DD-885181BB02CF}" type="datetimeFigureOut">
              <a:rPr lang="en-GB" smtClean="0"/>
              <a:t>05/10/2024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3013"/>
            <a:ext cx="5961063" cy="33543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0562" y="4783307"/>
            <a:ext cx="5444490" cy="3913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40647"/>
            <a:ext cx="2949099" cy="4986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4939" y="9440647"/>
            <a:ext cx="2949099" cy="4986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65D783-7B3D-45D2-91F7-FA24317E8E5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21104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3013"/>
            <a:ext cx="5961063" cy="33543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570E0A-55C9-4234-9CB3-CF193753264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631956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3013"/>
            <a:ext cx="5961063" cy="33543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570E0A-55C9-4234-9CB3-CF193753264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603707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  <p:sp>
        <p:nvSpPr>
          <p:cNvPr id="163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fld id="{607CCB1C-491E-41B4-A7E1-18C85D20F616}" type="slidenum">
              <a:rPr lang="ja-JP" altLang="en-US" smtClean="0">
                <a:solidFill>
                  <a:prstClr val="black"/>
                </a:solidFill>
                <a:latin typeface="Arial" charset="0"/>
                <a:cs typeface="Arial" charset="0"/>
              </a:rPr>
              <a:pPr/>
              <a:t>4</a:t>
            </a:fld>
            <a:endParaRPr lang="en-US" altLang="ja-JP" dirty="0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83763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002A18-6046-421B-BE12-C95DED7D6A8D}" type="datetimeFigureOut">
              <a:rPr lang="en-GB" smtClean="0"/>
              <a:t>05/10/2024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91308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002A18-6046-421B-BE12-C95DED7D6A8D}" type="datetimeFigureOut">
              <a:rPr lang="en-GB" smtClean="0"/>
              <a:t>05/10/2024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4A59E7-799F-4E6F-A2C6-7CFCAF8FCB9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60754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002A18-6046-421B-BE12-C95DED7D6A8D}" type="datetimeFigureOut">
              <a:rPr lang="en-GB" smtClean="0"/>
              <a:t>05/10/2024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4A59E7-799F-4E6F-A2C6-7CFCAF8FCB9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17844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002A18-6046-421B-BE12-C95DED7D6A8D}" type="datetimeFigureOut">
              <a:rPr lang="en-GB" smtClean="0"/>
              <a:t>05/10/2024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4A59E7-799F-4E6F-A2C6-7CFCAF8FCB9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63146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002A18-6046-421B-BE12-C95DED7D6A8D}" type="datetimeFigureOut">
              <a:rPr lang="en-GB" smtClean="0"/>
              <a:t>05/10/2024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4A59E7-799F-4E6F-A2C6-7CFCAF8FCB9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91069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002A18-6046-421B-BE12-C95DED7D6A8D}" type="datetimeFigureOut">
              <a:rPr lang="en-GB" smtClean="0"/>
              <a:t>05/10/2024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4A59E7-799F-4E6F-A2C6-7CFCAF8FCB9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39569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002A18-6046-421B-BE12-C95DED7D6A8D}" type="datetimeFigureOut">
              <a:rPr lang="en-GB" smtClean="0"/>
              <a:t>05/10/2024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4A59E7-799F-4E6F-A2C6-7CFCAF8FCB9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83748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002A18-6046-421B-BE12-C95DED7D6A8D}" type="datetimeFigureOut">
              <a:rPr lang="en-GB" smtClean="0"/>
              <a:t>05/10/2024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4A59E7-799F-4E6F-A2C6-7CFCAF8FCB9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20846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002A18-6046-421B-BE12-C95DED7D6A8D}" type="datetimeFigureOut">
              <a:rPr lang="en-GB" smtClean="0"/>
              <a:t>05/10/2024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4A59E7-799F-4E6F-A2C6-7CFCAF8FCB9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7491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002A18-6046-421B-BE12-C95DED7D6A8D}" type="datetimeFigureOut">
              <a:rPr lang="en-GB" smtClean="0"/>
              <a:t>05/10/2024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4A59E7-799F-4E6F-A2C6-7CFCAF8FCB9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1205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002A18-6046-421B-BE12-C95DED7D6A8D}" type="datetimeFigureOut">
              <a:rPr lang="en-GB" smtClean="0"/>
              <a:t>05/10/2024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4A59E7-799F-4E6F-A2C6-7CFCAF8FCB9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53992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002A18-6046-421B-BE12-C95DED7D6A8D}" type="datetimeFigureOut">
              <a:rPr lang="en-GB" smtClean="0"/>
              <a:t>05/10/2024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4A59E7-799F-4E6F-A2C6-7CFCAF8FCB95}" type="slidenum">
              <a:rPr lang="en-GB" smtClean="0"/>
              <a:t>‹#›</a:t>
            </a:fld>
            <a:endParaRPr lang="en-GB"/>
          </a:p>
        </p:txBody>
      </p:sp>
      <p:cxnSp>
        <p:nvCxnSpPr>
          <p:cNvPr id="8" name="直線コネクタ 4">
            <a:extLst>
              <a:ext uri="{FF2B5EF4-FFF2-40B4-BE49-F238E27FC236}">
                <a16:creationId xmlns:a16="http://schemas.microsoft.com/office/drawing/2014/main" id="{ADA1CA17-5B34-46A6-976C-ADF6DA2CE455}"/>
              </a:ext>
            </a:extLst>
          </p:cNvPr>
          <p:cNvCxnSpPr>
            <a:cxnSpLocks/>
          </p:cNvCxnSpPr>
          <p:nvPr userDrawn="1"/>
        </p:nvCxnSpPr>
        <p:spPr>
          <a:xfrm>
            <a:off x="0" y="462005"/>
            <a:ext cx="12192000" cy="0"/>
          </a:xfrm>
          <a:prstGeom prst="line">
            <a:avLst/>
          </a:prstGeom>
          <a:ln w="7302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正方形/長方形 68">
            <a:extLst>
              <a:ext uri="{FF2B5EF4-FFF2-40B4-BE49-F238E27FC236}">
                <a16:creationId xmlns:a16="http://schemas.microsoft.com/office/drawing/2014/main" id="{22FF75A4-7479-4FC9-8435-BC4996BA7A53}"/>
              </a:ext>
            </a:extLst>
          </p:cNvPr>
          <p:cNvSpPr/>
          <p:nvPr userDrawn="1"/>
        </p:nvSpPr>
        <p:spPr>
          <a:xfrm>
            <a:off x="0" y="-4266"/>
            <a:ext cx="12192000" cy="359866"/>
          </a:xfrm>
          <a:prstGeom prst="rect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9"/>
            <a:r>
              <a:rPr kumimoji="1" lang="en-US" altLang="ja-JP" sz="2300" b="1" dirty="0">
                <a:solidFill>
                  <a:schemeClr val="bg1"/>
                </a:solidFill>
                <a:latin typeface="Arial Black" panose="020B0A04020102020204" pitchFamily="34" charset="0"/>
                <a:ea typeface="HGPSoeiKakugothicUB" panose="020B0900000000000000" pitchFamily="34" charset="-128"/>
                <a:sym typeface="Wingdings"/>
              </a:rPr>
              <a:t>OQC Inspection Procedure</a:t>
            </a:r>
          </a:p>
        </p:txBody>
      </p:sp>
    </p:spTree>
    <p:extLst>
      <p:ext uri="{BB962C8B-B14F-4D97-AF65-F5344CB8AC3E}">
        <p14:creationId xmlns:p14="http://schemas.microsoft.com/office/powerpoint/2010/main" val="37185501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microsoft.com/office/2007/relationships/hdphoto" Target="../media/hdphoto1.wdp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8406D22F-208A-4F49-A7DC-38E6C6A7E6A0}"/>
              </a:ext>
            </a:extLst>
          </p:cNvPr>
          <p:cNvSpPr/>
          <p:nvPr/>
        </p:nvSpPr>
        <p:spPr>
          <a:xfrm>
            <a:off x="118530" y="537262"/>
            <a:ext cx="11954935" cy="301577"/>
          </a:xfrm>
          <a:prstGeom prst="rect">
            <a:avLst/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b="1" dirty="0"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rPr>
              <a:t>Review OQC sampling method</a:t>
            </a:r>
          </a:p>
        </p:txBody>
      </p:sp>
      <p:sp>
        <p:nvSpPr>
          <p:cNvPr id="82" name="Rectangle: Rounded Corners 81">
            <a:extLst>
              <a:ext uri="{FF2B5EF4-FFF2-40B4-BE49-F238E27FC236}">
                <a16:creationId xmlns:a16="http://schemas.microsoft.com/office/drawing/2014/main" id="{8545C9B7-39F4-4622-8492-D18826BD1B95}"/>
              </a:ext>
            </a:extLst>
          </p:cNvPr>
          <p:cNvSpPr/>
          <p:nvPr/>
        </p:nvSpPr>
        <p:spPr>
          <a:xfrm>
            <a:off x="115605" y="2195334"/>
            <a:ext cx="11935535" cy="1687798"/>
          </a:xfrm>
          <a:prstGeom prst="roundRect">
            <a:avLst>
              <a:gd name="adj" fmla="val 0"/>
            </a:avLst>
          </a:prstGeom>
          <a:noFill/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0" rIns="27432" bIns="0" rtlCol="0" anchor="ctr"/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 b="1" u="sng" dirty="0">
                <a:solidFill>
                  <a:schemeClr val="tx1"/>
                </a:solidFill>
                <a:highlight>
                  <a:srgbClr val="FFFF00"/>
                </a:highlight>
                <a:latin typeface="Meiryo UI" panose="020B0604030504040204" pitchFamily="34" charset="-128"/>
                <a:ea typeface="Meiryo UI" panose="020B0604030504040204" pitchFamily="34" charset="-128"/>
              </a:rPr>
              <a:t>Case 1</a:t>
            </a:r>
            <a:r>
              <a:rPr lang="en-US" sz="1400" b="1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</a:t>
            </a:r>
            <a:r>
              <a:rPr lang="en-US" sz="14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: OQC pick up sample before ID pallet </a:t>
            </a:r>
            <a:r>
              <a:rPr lang="en-US" sz="14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  <a:sym typeface="Wingdings" panose="05000000000000000000" pitchFamily="2" charset="2"/>
              </a:rPr>
              <a:t> Return to ID pallet station 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  <a:sym typeface="Wingdings" panose="05000000000000000000" pitchFamily="2" charset="2"/>
              </a:rPr>
              <a:t>                  ( ID pallet station : Reading Inner carton S/N -  Outer carton S/N  issue ID pallet )</a:t>
            </a:r>
          </a:p>
          <a:p>
            <a:pPr>
              <a:lnSpc>
                <a:spcPct val="150000"/>
              </a:lnSpc>
            </a:pPr>
            <a:r>
              <a:rPr lang="en-US" sz="1400" i="1" dirty="0">
                <a:solidFill>
                  <a:srgbClr val="0000CC"/>
                </a:solidFill>
                <a:latin typeface="Meiryo UI" panose="020B0604030504040204" pitchFamily="34" charset="-128"/>
                <a:ea typeface="Meiryo UI" panose="020B0604030504040204" pitchFamily="34" charset="-128"/>
                <a:sym typeface="Wingdings" panose="05000000000000000000" pitchFamily="2" charset="2"/>
              </a:rPr>
              <a:t>                  </a:t>
            </a:r>
            <a:r>
              <a:rPr lang="en-US" sz="1400" b="1" i="1" dirty="0">
                <a:solidFill>
                  <a:srgbClr val="0000CC"/>
                </a:solidFill>
                <a:latin typeface="Meiryo UI" panose="020B0604030504040204" pitchFamily="34" charset="-128"/>
                <a:ea typeface="Meiryo UI" panose="020B0604030504040204" pitchFamily="34" charset="-128"/>
                <a:sym typeface="Wingdings" panose="05000000000000000000" pitchFamily="2" charset="2"/>
              </a:rPr>
              <a:t> No risk for wrong packing inner box S/N and outer box S/N </a:t>
            </a:r>
          </a:p>
          <a:p>
            <a:pPr>
              <a:lnSpc>
                <a:spcPct val="150000"/>
              </a:lnSpc>
            </a:pPr>
            <a:r>
              <a:rPr lang="en-US" sz="1400" i="1" dirty="0">
                <a:solidFill>
                  <a:srgbClr val="0000CC"/>
                </a:solidFill>
                <a:latin typeface="Meiryo UI" panose="020B0604030504040204" pitchFamily="34" charset="-128"/>
                <a:ea typeface="Meiryo UI" panose="020B0604030504040204" pitchFamily="34" charset="-128"/>
                <a:sym typeface="Wingdings" panose="05000000000000000000" pitchFamily="2" charset="2"/>
              </a:rPr>
              <a:t>                  </a:t>
            </a:r>
            <a:r>
              <a:rPr lang="en-US" sz="1400" b="1" i="1" dirty="0">
                <a:solidFill>
                  <a:srgbClr val="C00000"/>
                </a:solidFill>
                <a:latin typeface="Meiryo UI" panose="020B0604030504040204" pitchFamily="34" charset="-128"/>
                <a:ea typeface="Meiryo UI" panose="020B0604030504040204" pitchFamily="34" charset="-128"/>
                <a:sym typeface="Wingdings" panose="05000000000000000000" pitchFamily="2" charset="2"/>
              </a:rPr>
              <a:t> Need to review OQC area how to control Product S/N and Inner carton S/N</a:t>
            </a:r>
          </a:p>
          <a:p>
            <a:pPr>
              <a:lnSpc>
                <a:spcPct val="150000"/>
              </a:lnSpc>
            </a:pPr>
            <a:endParaRPr lang="en-US" sz="500" i="1" dirty="0">
              <a:solidFill>
                <a:srgbClr val="0000CC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 b="1" u="sng" dirty="0">
                <a:solidFill>
                  <a:schemeClr val="tx1"/>
                </a:solidFill>
                <a:highlight>
                  <a:srgbClr val="FFFF00"/>
                </a:highlight>
                <a:latin typeface="Meiryo UI" panose="020B0604030504040204" pitchFamily="34" charset="-128"/>
                <a:ea typeface="Meiryo UI" panose="020B0604030504040204" pitchFamily="34" charset="-128"/>
              </a:rPr>
              <a:t>Case 2</a:t>
            </a:r>
            <a:r>
              <a:rPr lang="en-US" sz="1400" b="1" dirty="0">
                <a:solidFill>
                  <a:schemeClr val="tx1"/>
                </a:solidFill>
                <a:highlight>
                  <a:srgbClr val="FFFF00"/>
                </a:highlight>
                <a:latin typeface="Meiryo UI" panose="020B0604030504040204" pitchFamily="34" charset="-128"/>
                <a:ea typeface="Meiryo UI" panose="020B0604030504040204" pitchFamily="34" charset="-128"/>
              </a:rPr>
              <a:t> </a:t>
            </a:r>
            <a:r>
              <a:rPr lang="en-US" sz="14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: OQC pick up sample after issue ID pallet </a:t>
            </a:r>
            <a:r>
              <a:rPr lang="en-US" sz="14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  <a:sym typeface="Wingdings" panose="05000000000000000000" pitchFamily="2" charset="2"/>
              </a:rPr>
              <a:t>( Ratio : 2% )</a:t>
            </a:r>
            <a:endParaRPr lang="en-US" sz="1400" i="1" dirty="0">
              <a:solidFill>
                <a:srgbClr val="FF0000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1CCC3602-2503-3632-6AB8-BD85628E2E8D}"/>
              </a:ext>
            </a:extLst>
          </p:cNvPr>
          <p:cNvGrpSpPr/>
          <p:nvPr/>
        </p:nvGrpSpPr>
        <p:grpSpPr>
          <a:xfrm>
            <a:off x="306031" y="1102428"/>
            <a:ext cx="11737185" cy="1054618"/>
            <a:chOff x="306031" y="1102428"/>
            <a:chExt cx="13793001" cy="1054618"/>
          </a:xfrm>
        </p:grpSpPr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64F86BC4-BFFF-49CD-A6CB-E6E50E2D590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83050" y="1397569"/>
              <a:ext cx="0" cy="59320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Rectangle: Rounded Corners 62">
              <a:extLst>
                <a:ext uri="{FF2B5EF4-FFF2-40B4-BE49-F238E27FC236}">
                  <a16:creationId xmlns:a16="http://schemas.microsoft.com/office/drawing/2014/main" id="{C490AC29-38A9-4527-B522-EF65C4099CE0}"/>
                </a:ext>
              </a:extLst>
            </p:cNvPr>
            <p:cNvSpPr/>
            <p:nvPr/>
          </p:nvSpPr>
          <p:spPr>
            <a:xfrm>
              <a:off x="306031" y="1102428"/>
              <a:ext cx="1928144" cy="315743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00" b="1" dirty="0">
                  <a:solidFill>
                    <a:schemeClr val="tx1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Assy</a:t>
              </a:r>
            </a:p>
          </p:txBody>
        </p: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4C80D47C-241F-4BB4-9B80-EBEBC4225DFC}"/>
                </a:ext>
              </a:extLst>
            </p:cNvPr>
            <p:cNvCxnSpPr>
              <a:cxnSpLocks/>
              <a:stCxn id="63" idx="3"/>
            </p:cNvCxnSpPr>
            <p:nvPr/>
          </p:nvCxnSpPr>
          <p:spPr>
            <a:xfrm>
              <a:off x="2234175" y="1260300"/>
              <a:ext cx="10260704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Rectangle: Rounded Corners 65">
              <a:extLst>
                <a:ext uri="{FF2B5EF4-FFF2-40B4-BE49-F238E27FC236}">
                  <a16:creationId xmlns:a16="http://schemas.microsoft.com/office/drawing/2014/main" id="{E8FA4C52-A883-4A31-87D4-7BA1974029A7}"/>
                </a:ext>
              </a:extLst>
            </p:cNvPr>
            <p:cNvSpPr/>
            <p:nvPr/>
          </p:nvSpPr>
          <p:spPr>
            <a:xfrm>
              <a:off x="5131924" y="1102428"/>
              <a:ext cx="1928144" cy="315743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00" b="1" dirty="0">
                  <a:solidFill>
                    <a:schemeClr val="tx1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ID Pallet station</a:t>
              </a:r>
            </a:p>
          </p:txBody>
        </p:sp>
        <p:sp>
          <p:nvSpPr>
            <p:cNvPr id="67" name="Rectangle: Rounded Corners 66">
              <a:extLst>
                <a:ext uri="{FF2B5EF4-FFF2-40B4-BE49-F238E27FC236}">
                  <a16:creationId xmlns:a16="http://schemas.microsoft.com/office/drawing/2014/main" id="{54F3B7CB-D719-4EE9-990F-0FB7CBDDE0FB}"/>
                </a:ext>
              </a:extLst>
            </p:cNvPr>
            <p:cNvSpPr/>
            <p:nvPr/>
          </p:nvSpPr>
          <p:spPr>
            <a:xfrm>
              <a:off x="2718978" y="1102428"/>
              <a:ext cx="1928144" cy="315743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00" b="1" dirty="0">
                  <a:solidFill>
                    <a:schemeClr val="tx1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Packing</a:t>
              </a:r>
            </a:p>
          </p:txBody>
        </p: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6F66598C-12C0-490E-A680-4E00D7710232}"/>
                </a:ext>
              </a:extLst>
            </p:cNvPr>
            <p:cNvGrpSpPr/>
            <p:nvPr/>
          </p:nvGrpSpPr>
          <p:grpSpPr>
            <a:xfrm>
              <a:off x="4422654" y="1276042"/>
              <a:ext cx="478468" cy="675230"/>
              <a:chOff x="3927976" y="1320399"/>
              <a:chExt cx="418039" cy="1144152"/>
            </a:xfrm>
          </p:grpSpPr>
          <p:cxnSp>
            <p:nvCxnSpPr>
              <p:cNvPr id="71" name="Straight Arrow Connector 70">
                <a:extLst>
                  <a:ext uri="{FF2B5EF4-FFF2-40B4-BE49-F238E27FC236}">
                    <a16:creationId xmlns:a16="http://schemas.microsoft.com/office/drawing/2014/main" id="{6AA0FE5E-DEBB-4E3C-9578-7B9EC2FACEC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343030" y="1320399"/>
                <a:ext cx="0" cy="114415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FB1FFB81-E057-4FC4-A90E-6CA89176D3D7}"/>
                  </a:ext>
                </a:extLst>
              </p:cNvPr>
              <p:cNvCxnSpPr/>
              <p:nvPr/>
            </p:nvCxnSpPr>
            <p:spPr>
              <a:xfrm>
                <a:off x="3927976" y="2463799"/>
                <a:ext cx="418039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2" name="Rectangle: Rounded Corners 71">
              <a:extLst>
                <a:ext uri="{FF2B5EF4-FFF2-40B4-BE49-F238E27FC236}">
                  <a16:creationId xmlns:a16="http://schemas.microsoft.com/office/drawing/2014/main" id="{BEE5A79D-4110-4B31-A5E3-B19994A0E97E}"/>
                </a:ext>
              </a:extLst>
            </p:cNvPr>
            <p:cNvSpPr/>
            <p:nvPr/>
          </p:nvSpPr>
          <p:spPr>
            <a:xfrm>
              <a:off x="2937056" y="1805292"/>
              <a:ext cx="1519022" cy="295353"/>
            </a:xfrm>
            <a:prstGeom prst="roundRect">
              <a:avLst/>
            </a:prstGeom>
            <a:solidFill>
              <a:srgbClr val="FFFFC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00" b="1" dirty="0">
                  <a:solidFill>
                    <a:schemeClr val="tx1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OQC</a:t>
              </a:r>
            </a:p>
          </p:txBody>
        </p: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6D1A697-AD92-4823-AF7C-82E5A6EB65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08942" y="1292507"/>
              <a:ext cx="0" cy="59320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Rectangle: Rounded Corners 74">
              <a:extLst>
                <a:ext uri="{FF2B5EF4-FFF2-40B4-BE49-F238E27FC236}">
                  <a16:creationId xmlns:a16="http://schemas.microsoft.com/office/drawing/2014/main" id="{14698A4D-11B0-48B9-8A89-8A7AA36AAAC9}"/>
                </a:ext>
              </a:extLst>
            </p:cNvPr>
            <p:cNvSpPr/>
            <p:nvPr/>
          </p:nvSpPr>
          <p:spPr>
            <a:xfrm>
              <a:off x="7757364" y="1805292"/>
              <a:ext cx="1519022" cy="295353"/>
            </a:xfrm>
            <a:prstGeom prst="roundRect">
              <a:avLst/>
            </a:prstGeom>
            <a:solidFill>
              <a:srgbClr val="FFFFC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00" b="1" dirty="0">
                  <a:solidFill>
                    <a:schemeClr val="tx1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OQC</a:t>
              </a:r>
            </a:p>
          </p:txBody>
        </p: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C8B0F7A6-9086-4BE9-8813-136047825D57}"/>
                </a:ext>
              </a:extLst>
            </p:cNvPr>
            <p:cNvGrpSpPr/>
            <p:nvPr/>
          </p:nvGrpSpPr>
          <p:grpSpPr>
            <a:xfrm>
              <a:off x="6095996" y="1434688"/>
              <a:ext cx="1654282" cy="526134"/>
              <a:chOff x="4343030" y="1320879"/>
              <a:chExt cx="1247303" cy="1155594"/>
            </a:xfrm>
          </p:grpSpPr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6392BF4F-7819-458C-8EEC-604B99EE875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43030" y="2456594"/>
                <a:ext cx="1247303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Arrow Connector 78">
                <a:extLst>
                  <a:ext uri="{FF2B5EF4-FFF2-40B4-BE49-F238E27FC236}">
                    <a16:creationId xmlns:a16="http://schemas.microsoft.com/office/drawing/2014/main" id="{E7AD8758-BF98-45FA-AA0A-4DF76AE4ECE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343030" y="1320879"/>
                <a:ext cx="0" cy="115559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0" name="Rectangle: Rounded Corners 79">
              <a:extLst>
                <a:ext uri="{FF2B5EF4-FFF2-40B4-BE49-F238E27FC236}">
                  <a16:creationId xmlns:a16="http://schemas.microsoft.com/office/drawing/2014/main" id="{6D9194A1-44B9-4E27-828D-ABA70762AC87}"/>
                </a:ext>
              </a:extLst>
            </p:cNvPr>
            <p:cNvSpPr/>
            <p:nvPr/>
          </p:nvSpPr>
          <p:spPr>
            <a:xfrm>
              <a:off x="7552803" y="1102428"/>
              <a:ext cx="1928144" cy="315743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00" b="1" dirty="0">
                  <a:solidFill>
                    <a:schemeClr val="tx1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FA warehouse</a:t>
              </a: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3F202C03-D2AF-4CBE-A755-2A915C3BB7E6}"/>
                </a:ext>
              </a:extLst>
            </p:cNvPr>
            <p:cNvSpPr/>
            <p:nvPr/>
          </p:nvSpPr>
          <p:spPr>
            <a:xfrm>
              <a:off x="1577761" y="1828135"/>
              <a:ext cx="1519022" cy="29855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00" b="1" dirty="0">
                  <a:solidFill>
                    <a:schemeClr val="tx1"/>
                  </a:solidFill>
                  <a:highlight>
                    <a:srgbClr val="FFFF00"/>
                  </a:highlight>
                  <a:latin typeface="Meiryo UI" panose="020B0604030504040204" pitchFamily="34" charset="-128"/>
                  <a:ea typeface="Meiryo UI" panose="020B0604030504040204" pitchFamily="34" charset="-128"/>
                </a:rPr>
                <a:t>Case 1</a:t>
              </a: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D358B0B1-CAFB-47F5-9800-6B9D75D92167}"/>
                </a:ext>
              </a:extLst>
            </p:cNvPr>
            <p:cNvSpPr/>
            <p:nvPr/>
          </p:nvSpPr>
          <p:spPr>
            <a:xfrm>
              <a:off x="9465083" y="1814388"/>
              <a:ext cx="4633949" cy="3426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300" b="1" dirty="0">
                  <a:solidFill>
                    <a:schemeClr val="tx1"/>
                  </a:solidFill>
                  <a:highlight>
                    <a:srgbClr val="FFFF00"/>
                  </a:highlight>
                  <a:latin typeface="Meiryo UI" panose="020B0604030504040204" pitchFamily="34" charset="-128"/>
                  <a:ea typeface="Meiryo UI" panose="020B0604030504040204" pitchFamily="34" charset="-128"/>
                </a:rPr>
                <a:t>Case 2 : For HC400 serries</a:t>
              </a:r>
            </a:p>
            <a:p>
              <a:r>
                <a:rPr lang="en-US" sz="1300" b="1" dirty="0">
                  <a:solidFill>
                    <a:schemeClr val="tx1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              </a:t>
              </a:r>
              <a:r>
                <a:rPr lang="en-US" sz="1300" b="1" dirty="0">
                  <a:solidFill>
                    <a:schemeClr val="tx1"/>
                  </a:solidFill>
                  <a:highlight>
                    <a:srgbClr val="FFFF00"/>
                  </a:highlight>
                  <a:latin typeface="Meiryo UI" panose="020B0604030504040204" pitchFamily="34" charset="-128"/>
                  <a:ea typeface="Meiryo UI" panose="020B0604030504040204" pitchFamily="34" charset="-128"/>
                </a:rPr>
                <a:t>ID pallet issue in FA process </a:t>
              </a:r>
            </a:p>
          </p:txBody>
        </p:sp>
        <p:sp>
          <p:nvSpPr>
            <p:cNvPr id="64" name="Rectangle: Rounded Corners 63">
              <a:extLst>
                <a:ext uri="{FF2B5EF4-FFF2-40B4-BE49-F238E27FC236}">
                  <a16:creationId xmlns:a16="http://schemas.microsoft.com/office/drawing/2014/main" id="{F0F71FB0-3D46-4934-B0F0-C43EC21AEEDC}"/>
                </a:ext>
              </a:extLst>
            </p:cNvPr>
            <p:cNvSpPr/>
            <p:nvPr/>
          </p:nvSpPr>
          <p:spPr>
            <a:xfrm>
              <a:off x="9957818" y="1102428"/>
              <a:ext cx="1928144" cy="315743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00" b="1" dirty="0">
                  <a:solidFill>
                    <a:schemeClr val="tx1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SCM warehouse</a:t>
              </a:r>
            </a:p>
          </p:txBody>
        </p:sp>
        <p:sp>
          <p:nvSpPr>
            <p:cNvPr id="110" name="Rectangle: Rounded Corners 109">
              <a:extLst>
                <a:ext uri="{FF2B5EF4-FFF2-40B4-BE49-F238E27FC236}">
                  <a16:creationId xmlns:a16="http://schemas.microsoft.com/office/drawing/2014/main" id="{FF7007CB-62C9-625F-D175-C051B69E5612}"/>
                </a:ext>
              </a:extLst>
            </p:cNvPr>
            <p:cNvSpPr/>
            <p:nvPr/>
          </p:nvSpPr>
          <p:spPr>
            <a:xfrm>
              <a:off x="12494881" y="1112902"/>
              <a:ext cx="1448873" cy="315743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00" b="1" dirty="0">
                  <a:solidFill>
                    <a:schemeClr val="tx1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Shipment</a:t>
              </a:r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84C6FBE5-E1ED-A43A-53C1-5E0CD0861BDA}"/>
              </a:ext>
            </a:extLst>
          </p:cNvPr>
          <p:cNvGrpSpPr/>
          <p:nvPr/>
        </p:nvGrpSpPr>
        <p:grpSpPr>
          <a:xfrm>
            <a:off x="306030" y="4049693"/>
            <a:ext cx="11579931" cy="330693"/>
            <a:chOff x="303104" y="4536784"/>
            <a:chExt cx="12535543" cy="340451"/>
          </a:xfrm>
        </p:grpSpPr>
        <p:sp>
          <p:nvSpPr>
            <p:cNvPr id="52" name="Rectangle: Rounded Corners 51">
              <a:extLst>
                <a:ext uri="{FF2B5EF4-FFF2-40B4-BE49-F238E27FC236}">
                  <a16:creationId xmlns:a16="http://schemas.microsoft.com/office/drawing/2014/main" id="{3DEC1256-636B-CA0B-63C0-D0E4D6988B8B}"/>
                </a:ext>
              </a:extLst>
            </p:cNvPr>
            <p:cNvSpPr/>
            <p:nvPr/>
          </p:nvSpPr>
          <p:spPr>
            <a:xfrm>
              <a:off x="303104" y="4547969"/>
              <a:ext cx="1928144" cy="315743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00" b="1" dirty="0">
                  <a:solidFill>
                    <a:schemeClr val="tx1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Pickup sample </a:t>
              </a:r>
            </a:p>
          </p:txBody>
        </p: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1612F02C-7958-AC63-6A6F-63C97DDF396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34175" y="4703160"/>
              <a:ext cx="7723644" cy="2345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Rectangle: Rounded Corners 90">
              <a:extLst>
                <a:ext uri="{FF2B5EF4-FFF2-40B4-BE49-F238E27FC236}">
                  <a16:creationId xmlns:a16="http://schemas.microsoft.com/office/drawing/2014/main" id="{32F6CC6C-45AB-20BD-12BB-75FAA769BA94}"/>
                </a:ext>
              </a:extLst>
            </p:cNvPr>
            <p:cNvSpPr/>
            <p:nvPr/>
          </p:nvSpPr>
          <p:spPr>
            <a:xfrm>
              <a:off x="2844498" y="4544483"/>
              <a:ext cx="2865422" cy="332752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00" b="1" dirty="0">
                  <a:solidFill>
                    <a:schemeClr val="tx1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Record ID pallet</a:t>
              </a:r>
            </a:p>
          </p:txBody>
        </p:sp>
        <p:sp>
          <p:nvSpPr>
            <p:cNvPr id="93" name="Rectangle: Rounded Corners 92">
              <a:extLst>
                <a:ext uri="{FF2B5EF4-FFF2-40B4-BE49-F238E27FC236}">
                  <a16:creationId xmlns:a16="http://schemas.microsoft.com/office/drawing/2014/main" id="{F2C1C457-784D-FADC-36C5-CE60ABA740A2}"/>
                </a:ext>
              </a:extLst>
            </p:cNvPr>
            <p:cNvSpPr/>
            <p:nvPr/>
          </p:nvSpPr>
          <p:spPr>
            <a:xfrm>
              <a:off x="6381455" y="4536784"/>
              <a:ext cx="2865422" cy="332752"/>
            </a:xfrm>
            <a:prstGeom prst="roundRect">
              <a:avLst/>
            </a:prstGeom>
            <a:solidFill>
              <a:srgbClr val="FFFFC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00" b="1" dirty="0">
                  <a:solidFill>
                    <a:schemeClr val="tx1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OQC sampling check</a:t>
              </a:r>
            </a:p>
          </p:txBody>
        </p:sp>
        <p:sp>
          <p:nvSpPr>
            <p:cNvPr id="95" name="Rectangle: Rounded Corners 94">
              <a:extLst>
                <a:ext uri="{FF2B5EF4-FFF2-40B4-BE49-F238E27FC236}">
                  <a16:creationId xmlns:a16="http://schemas.microsoft.com/office/drawing/2014/main" id="{05B2DF57-AE72-CE3F-1C25-18E212DA7AA9}"/>
                </a:ext>
              </a:extLst>
            </p:cNvPr>
            <p:cNvSpPr/>
            <p:nvPr/>
          </p:nvSpPr>
          <p:spPr>
            <a:xfrm>
              <a:off x="9973225" y="4536784"/>
              <a:ext cx="2865422" cy="332752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00" b="1" dirty="0">
                  <a:solidFill>
                    <a:schemeClr val="tx1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Return to SCM W/H</a:t>
              </a:r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E169B0A2-3B09-B247-3515-191660D1E633}"/>
              </a:ext>
            </a:extLst>
          </p:cNvPr>
          <p:cNvSpPr/>
          <p:nvPr/>
        </p:nvSpPr>
        <p:spPr>
          <a:xfrm>
            <a:off x="128232" y="965200"/>
            <a:ext cx="11935536" cy="57311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FF6855B5-80F4-4758-BF30-25013B3218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9713" y="4498068"/>
            <a:ext cx="1284084" cy="738009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BB9E6BF4-FC97-4C5E-999A-99ECD510F790}"/>
              </a:ext>
            </a:extLst>
          </p:cNvPr>
          <p:cNvGrpSpPr/>
          <p:nvPr/>
        </p:nvGrpSpPr>
        <p:grpSpPr>
          <a:xfrm>
            <a:off x="2294345" y="4614034"/>
            <a:ext cx="9701705" cy="1337057"/>
            <a:chOff x="-5576905" y="2074784"/>
            <a:chExt cx="9909147" cy="1337057"/>
          </a:xfrm>
        </p:grpSpPr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C41C3176-1966-438E-801D-AD2E5B6236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1481" b="17782"/>
            <a:stretch/>
          </p:blipFill>
          <p:spPr>
            <a:xfrm>
              <a:off x="-4313" y="2074784"/>
              <a:ext cx="4224112" cy="622043"/>
            </a:xfrm>
            <a:prstGeom prst="rect">
              <a:avLst/>
            </a:prstGeom>
          </p:spPr>
        </p:pic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BD5BEA85-6B29-4178-9ECB-713003E356E8}"/>
                </a:ext>
              </a:extLst>
            </p:cNvPr>
            <p:cNvSpPr/>
            <p:nvPr/>
          </p:nvSpPr>
          <p:spPr>
            <a:xfrm>
              <a:off x="108130" y="2660716"/>
              <a:ext cx="4224112" cy="7511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b="1" dirty="0">
                  <a:solidFill>
                    <a:schemeClr val="tx1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Step 2: Matching ID pallet and Outer </a:t>
              </a:r>
            </a:p>
            <a:p>
              <a:r>
                <a:rPr lang="en-US" sz="1400" b="1" dirty="0">
                  <a:solidFill>
                    <a:schemeClr val="tx1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            carton before return</a:t>
              </a:r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DF765BFC-9E8B-AB9D-9E07-DF21ED59B85B}"/>
                </a:ext>
              </a:extLst>
            </p:cNvPr>
            <p:cNvSpPr/>
            <p:nvPr/>
          </p:nvSpPr>
          <p:spPr>
            <a:xfrm>
              <a:off x="-5576905" y="2774779"/>
              <a:ext cx="3752542" cy="523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b="1" dirty="0">
                  <a:solidFill>
                    <a:schemeClr val="tx1"/>
                  </a:solidFill>
                  <a:latin typeface="Meiryo UI" panose="020B0604030504040204" pitchFamily="34" charset="-128"/>
                  <a:ea typeface="Meiryo UI" panose="020B0604030504040204" pitchFamily="34" charset="-128"/>
                  <a:sym typeface="Wingdings" panose="05000000000000000000" pitchFamily="2" charset="2"/>
                </a:rPr>
                <a:t>Step 1: Recorded ID Pallet and </a:t>
              </a:r>
            </a:p>
            <a:p>
              <a:r>
                <a:rPr lang="en-US" sz="1400" b="1" dirty="0">
                  <a:solidFill>
                    <a:schemeClr val="tx1"/>
                  </a:solidFill>
                  <a:latin typeface="Meiryo UI" panose="020B0604030504040204" pitchFamily="34" charset="-128"/>
                  <a:ea typeface="Meiryo UI" panose="020B0604030504040204" pitchFamily="34" charset="-128"/>
                  <a:sym typeface="Wingdings" panose="05000000000000000000" pitchFamily="2" charset="2"/>
                </a:rPr>
                <a:t>            S/N carton box by excel file</a:t>
              </a:r>
              <a:endParaRPr lang="en-US" sz="1400" b="1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</p:grpSp>
      <p:sp>
        <p:nvSpPr>
          <p:cNvPr id="107" name="TextBox 106">
            <a:extLst>
              <a:ext uri="{FF2B5EF4-FFF2-40B4-BE49-F238E27FC236}">
                <a16:creationId xmlns:a16="http://schemas.microsoft.com/office/drawing/2014/main" id="{3DEC2954-1369-87EB-6D69-25EBE71C474D}"/>
              </a:ext>
            </a:extLst>
          </p:cNvPr>
          <p:cNvSpPr txBox="1"/>
          <p:nvPr/>
        </p:nvSpPr>
        <p:spPr>
          <a:xfrm>
            <a:off x="1388212" y="5951091"/>
            <a:ext cx="10522870" cy="6978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en-US" sz="1400" b="1" i="1" dirty="0">
                <a:solidFill>
                  <a:srgbClr val="0000CC"/>
                </a:solidFill>
                <a:latin typeface="Meiryo UI" panose="020B0604030504040204" pitchFamily="34" charset="-128"/>
                <a:ea typeface="Meiryo UI" panose="020B0604030504040204" pitchFamily="34" charset="-128"/>
                <a:sym typeface="Wingdings" panose="05000000000000000000" pitchFamily="2" charset="2"/>
              </a:rPr>
              <a:t>No risk for return wrong pallet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en-US" sz="1400" b="1" i="1" dirty="0">
                <a:solidFill>
                  <a:srgbClr val="C00000"/>
                </a:solidFill>
                <a:latin typeface="Meiryo UI" panose="020B0604030504040204" pitchFamily="34" charset="-128"/>
                <a:ea typeface="Meiryo UI" panose="020B0604030504040204" pitchFamily="34" charset="-128"/>
                <a:sym typeface="Wingdings" panose="05000000000000000000" pitchFamily="2" charset="2"/>
              </a:rPr>
              <a:t>Need to review OQC area how to control Product S/N - Inner carton S/N – Outer S/N</a:t>
            </a:r>
            <a:endParaRPr lang="en-US" sz="1400" i="1" dirty="0">
              <a:solidFill>
                <a:srgbClr val="C00000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793743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B28118B2-13BB-42BE-ABE6-BDC8DDD9ABCA}"/>
              </a:ext>
            </a:extLst>
          </p:cNvPr>
          <p:cNvSpPr/>
          <p:nvPr/>
        </p:nvSpPr>
        <p:spPr>
          <a:xfrm>
            <a:off x="115605" y="573127"/>
            <a:ext cx="11954935" cy="292709"/>
          </a:xfrm>
          <a:prstGeom prst="rect">
            <a:avLst/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b="1" dirty="0"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rPr>
              <a:t>Review control sample at OQC area ( System control )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17781D58-CE67-4879-9BD7-2DCF5CC93B52}"/>
              </a:ext>
            </a:extLst>
          </p:cNvPr>
          <p:cNvCxnSpPr>
            <a:cxnSpLocks/>
          </p:cNvCxnSpPr>
          <p:nvPr/>
        </p:nvCxnSpPr>
        <p:spPr>
          <a:xfrm>
            <a:off x="5149042" y="1519075"/>
            <a:ext cx="0" cy="455293"/>
          </a:xfrm>
          <a:prstGeom prst="straightConnector1">
            <a:avLst/>
          </a:prstGeom>
          <a:ln w="381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E7BECA6-9C91-42B1-8017-FC8C2EBC29D4}"/>
              </a:ext>
            </a:extLst>
          </p:cNvPr>
          <p:cNvCxnSpPr>
            <a:cxnSpLocks/>
          </p:cNvCxnSpPr>
          <p:nvPr/>
        </p:nvCxnSpPr>
        <p:spPr>
          <a:xfrm>
            <a:off x="1219535" y="1287272"/>
            <a:ext cx="9765173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0ECE15FC-2557-41D9-AAEC-762246BB71D2}"/>
              </a:ext>
            </a:extLst>
          </p:cNvPr>
          <p:cNvSpPr/>
          <p:nvPr/>
        </p:nvSpPr>
        <p:spPr>
          <a:xfrm>
            <a:off x="204460" y="1060112"/>
            <a:ext cx="1100533" cy="425576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Pick up sample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7AA5AE74-3C56-4B93-A78F-CC7FDBE25E6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1563" y="1974368"/>
            <a:ext cx="1101792" cy="768857"/>
          </a:xfrm>
          <a:prstGeom prst="rect">
            <a:avLst/>
          </a:prstGeom>
        </p:spPr>
      </p:pic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B1705E56-586E-4B77-B6B8-9165A060C3A5}"/>
              </a:ext>
            </a:extLst>
          </p:cNvPr>
          <p:cNvSpPr/>
          <p:nvPr/>
        </p:nvSpPr>
        <p:spPr>
          <a:xfrm>
            <a:off x="1460752" y="1058954"/>
            <a:ext cx="1761799" cy="425576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Reading barcode </a:t>
            </a:r>
            <a:r>
              <a:rPr lang="en-US" sz="1200" dirty="0">
                <a:solidFill>
                  <a:srgbClr val="0000CC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Inner/Outer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DB2FE946-494E-4584-B8D1-963218B035FA}"/>
              </a:ext>
            </a:extLst>
          </p:cNvPr>
          <p:cNvSpPr/>
          <p:nvPr/>
        </p:nvSpPr>
        <p:spPr>
          <a:xfrm>
            <a:off x="9043203" y="1065140"/>
            <a:ext cx="1697807" cy="425576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Reading barcode</a:t>
            </a:r>
          </a:p>
          <a:p>
            <a:pPr algn="ctr"/>
            <a:r>
              <a:rPr lang="en-US" sz="1200" dirty="0">
                <a:solidFill>
                  <a:srgbClr val="0000CC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Inner/Outer</a:t>
            </a:r>
            <a:endParaRPr lang="en-US" sz="1200" dirty="0">
              <a:solidFill>
                <a:schemeClr val="tx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5722C7E7-3A24-47CE-8C2A-3C2B3BA221E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5674" b="44649"/>
          <a:stretch/>
        </p:blipFill>
        <p:spPr>
          <a:xfrm>
            <a:off x="1479115" y="1950578"/>
            <a:ext cx="1761797" cy="76885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04A10671-F519-43F0-B188-5F7CF21F157A}"/>
              </a:ext>
            </a:extLst>
          </p:cNvPr>
          <p:cNvSpPr/>
          <p:nvPr/>
        </p:nvSpPr>
        <p:spPr>
          <a:xfrm>
            <a:off x="1460752" y="2913688"/>
            <a:ext cx="1761797" cy="558554"/>
          </a:xfrm>
          <a:prstGeom prst="roundRect">
            <a:avLst>
              <a:gd name="adj" fmla="val 0"/>
            </a:avLst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Confirm S/N </a:t>
            </a:r>
            <a:r>
              <a:rPr lang="en-US" sz="1200" b="1" dirty="0">
                <a:solidFill>
                  <a:srgbClr val="0000CC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Outer &amp;  all inner boxes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02C480F3-B1DC-40D7-9618-285484C3B42D}"/>
              </a:ext>
            </a:extLst>
          </p:cNvPr>
          <p:cNvSpPr/>
          <p:nvPr/>
        </p:nvSpPr>
        <p:spPr>
          <a:xfrm>
            <a:off x="10993562" y="1058955"/>
            <a:ext cx="1026178" cy="425576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Return to Pallet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9AAAB7DD-CDA1-421F-AE09-5B077262051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6071"/>
          <a:stretch/>
        </p:blipFill>
        <p:spPr>
          <a:xfrm>
            <a:off x="9068396" y="1939272"/>
            <a:ext cx="1690658" cy="76885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8CCB1BD2-8D51-40B1-8814-64989251A990}"/>
              </a:ext>
            </a:extLst>
          </p:cNvPr>
          <p:cNvSpPr/>
          <p:nvPr/>
        </p:nvSpPr>
        <p:spPr>
          <a:xfrm>
            <a:off x="3384962" y="1058953"/>
            <a:ext cx="1157405" cy="425576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Weight check 1</a:t>
            </a:r>
            <a:r>
              <a:rPr lang="en-US" sz="1400" baseline="300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st</a:t>
            </a:r>
            <a:r>
              <a:rPr lang="en-US" sz="14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DCEAAAD4-3DC7-4731-B622-AF45D5796C68}"/>
              </a:ext>
            </a:extLst>
          </p:cNvPr>
          <p:cNvSpPr/>
          <p:nvPr/>
        </p:nvSpPr>
        <p:spPr>
          <a:xfrm>
            <a:off x="7736436" y="1069310"/>
            <a:ext cx="1134600" cy="425576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Weight check 2</a:t>
            </a:r>
            <a:r>
              <a:rPr lang="en-US" sz="1400" baseline="300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nd</a:t>
            </a:r>
            <a:r>
              <a:rPr lang="en-US" sz="14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6BE6005A-D9FE-4D85-99E9-5F63B8407B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03325" y="1950577"/>
            <a:ext cx="1157404" cy="76885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FBFE973A-A8E8-473A-A95B-7471A6546AE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54799" y="1949628"/>
            <a:ext cx="1134600" cy="76885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B0B41EC3-6B9C-48B5-A7C5-2A155B57C554}"/>
              </a:ext>
            </a:extLst>
          </p:cNvPr>
          <p:cNvCxnSpPr>
            <a:cxnSpLocks/>
          </p:cNvCxnSpPr>
          <p:nvPr/>
        </p:nvCxnSpPr>
        <p:spPr>
          <a:xfrm flipV="1">
            <a:off x="5396965" y="1483797"/>
            <a:ext cx="0" cy="471934"/>
          </a:xfrm>
          <a:prstGeom prst="straightConnector1">
            <a:avLst/>
          </a:prstGeom>
          <a:ln w="381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256B0930-DF09-4EA4-8E17-F241EF2DE4A9}"/>
              </a:ext>
            </a:extLst>
          </p:cNvPr>
          <p:cNvSpPr/>
          <p:nvPr/>
        </p:nvSpPr>
        <p:spPr>
          <a:xfrm>
            <a:off x="4707981" y="1980624"/>
            <a:ext cx="1226803" cy="726261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Reliability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4E1FD505-5E4A-4F25-BBF2-B21B47B9064F}"/>
              </a:ext>
            </a:extLst>
          </p:cNvPr>
          <p:cNvSpPr/>
          <p:nvPr/>
        </p:nvSpPr>
        <p:spPr>
          <a:xfrm>
            <a:off x="4692325" y="1060112"/>
            <a:ext cx="1166225" cy="425576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OQC 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inspection</a:t>
            </a: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C36A83FF-2D95-4F2C-AEB3-786FD03D0D1B}"/>
              </a:ext>
            </a:extLst>
          </p:cNvPr>
          <p:cNvSpPr/>
          <p:nvPr/>
        </p:nvSpPr>
        <p:spPr>
          <a:xfrm>
            <a:off x="6027627" y="1060112"/>
            <a:ext cx="1536643" cy="425576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Reading BC</a:t>
            </a:r>
          </a:p>
          <a:p>
            <a:pPr algn="ctr"/>
            <a:r>
              <a:rPr lang="en-US" sz="1200" dirty="0">
                <a:solidFill>
                  <a:srgbClr val="0000CC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Product / Inner </a:t>
            </a: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3453C51F-2EC5-4286-86DE-BFE662A3F719}"/>
              </a:ext>
            </a:extLst>
          </p:cNvPr>
          <p:cNvSpPr/>
          <p:nvPr/>
        </p:nvSpPr>
        <p:spPr>
          <a:xfrm>
            <a:off x="4689619" y="2913688"/>
            <a:ext cx="1400872" cy="545033"/>
          </a:xfrm>
          <a:prstGeom prst="roundRect">
            <a:avLst>
              <a:gd name="adj" fmla="val 0"/>
            </a:avLst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Numbering control &amp; Separate area</a:t>
            </a: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984FF371-5CAD-4871-B0A9-2F07E8254BD4}"/>
              </a:ext>
            </a:extLst>
          </p:cNvPr>
          <p:cNvSpPr/>
          <p:nvPr/>
        </p:nvSpPr>
        <p:spPr>
          <a:xfrm>
            <a:off x="9050034" y="2940121"/>
            <a:ext cx="1690658" cy="518602"/>
          </a:xfrm>
          <a:prstGeom prst="roundRect">
            <a:avLst>
              <a:gd name="adj" fmla="val 0"/>
            </a:avLst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Confirm </a:t>
            </a:r>
            <a:r>
              <a:rPr lang="en-US" sz="1200" b="1" dirty="0">
                <a:solidFill>
                  <a:srgbClr val="0000CC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S/N Outer &amp; all inner boxes</a:t>
            </a:r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967ED98E-5DD8-43E3-9D4B-EBC23E876DFE}"/>
              </a:ext>
            </a:extLst>
          </p:cNvPr>
          <p:cNvSpPr/>
          <p:nvPr/>
        </p:nvSpPr>
        <p:spPr>
          <a:xfrm>
            <a:off x="6172981" y="2930922"/>
            <a:ext cx="1460890" cy="525344"/>
          </a:xfrm>
          <a:prstGeom prst="roundRect">
            <a:avLst>
              <a:gd name="adj" fmla="val 0"/>
            </a:avLst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100" b="1" dirty="0">
                <a:solidFill>
                  <a:srgbClr val="0000CC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Product / Warranty/ Manual &amp; Inner box</a:t>
            </a: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7C281420-45C3-4204-8B5D-3A229543FFE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57215" y="1950577"/>
            <a:ext cx="1343629" cy="75755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E4E551A6-4E18-4E87-8D7C-118575CDC4E5}"/>
              </a:ext>
            </a:extLst>
          </p:cNvPr>
          <p:cNvSpPr/>
          <p:nvPr/>
        </p:nvSpPr>
        <p:spPr>
          <a:xfrm>
            <a:off x="7736438" y="2940120"/>
            <a:ext cx="1134600" cy="528957"/>
          </a:xfrm>
          <a:prstGeom prst="roundRect">
            <a:avLst>
              <a:gd name="adj" fmla="val 0"/>
            </a:avLst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Accessory control</a:t>
            </a:r>
          </a:p>
        </p:txBody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EFFBD8D1-B9F6-4181-80D2-A6508A335D1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93562" y="1950577"/>
            <a:ext cx="1026178" cy="768857"/>
          </a:xfrm>
          <a:prstGeom prst="rect">
            <a:avLst/>
          </a:prstGeom>
        </p:spPr>
      </p:pic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id="{C3989E27-22B4-4794-B0DB-C92D652BA9E2}"/>
              </a:ext>
            </a:extLst>
          </p:cNvPr>
          <p:cNvSpPr/>
          <p:nvPr/>
        </p:nvSpPr>
        <p:spPr>
          <a:xfrm>
            <a:off x="3382257" y="2913687"/>
            <a:ext cx="1157404" cy="545033"/>
          </a:xfrm>
          <a:prstGeom prst="roundRect">
            <a:avLst>
              <a:gd name="adj" fmla="val 0"/>
            </a:avLst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Accessory control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3F91641-E8CC-43B8-A6E2-461AD0B80DE9}"/>
              </a:ext>
            </a:extLst>
          </p:cNvPr>
          <p:cNvGrpSpPr/>
          <p:nvPr/>
        </p:nvGrpSpPr>
        <p:grpSpPr>
          <a:xfrm>
            <a:off x="2290214" y="3501367"/>
            <a:ext cx="7515753" cy="215330"/>
            <a:chOff x="3599745" y="5606321"/>
            <a:chExt cx="5031905" cy="351717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546A1739-7A06-4E55-BEBC-92879839D93A}"/>
                </a:ext>
              </a:extLst>
            </p:cNvPr>
            <p:cNvCxnSpPr>
              <a:cxnSpLocks/>
            </p:cNvCxnSpPr>
            <p:nvPr/>
          </p:nvCxnSpPr>
          <p:spPr>
            <a:xfrm>
              <a:off x="3599745" y="5958038"/>
              <a:ext cx="5031905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26A0070-2B01-4BE9-8C75-70BFE292E358}"/>
                </a:ext>
              </a:extLst>
            </p:cNvPr>
            <p:cNvCxnSpPr>
              <a:cxnSpLocks/>
            </p:cNvCxnSpPr>
            <p:nvPr/>
          </p:nvCxnSpPr>
          <p:spPr>
            <a:xfrm>
              <a:off x="3603149" y="5606321"/>
              <a:ext cx="1" cy="341717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EDE0E7B0-9262-448D-9040-A459BF4435C5}"/>
                </a:ext>
              </a:extLst>
            </p:cNvPr>
            <p:cNvCxnSpPr/>
            <p:nvPr/>
          </p:nvCxnSpPr>
          <p:spPr>
            <a:xfrm>
              <a:off x="8631650" y="5640564"/>
              <a:ext cx="0" cy="317474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5" name="Rectangle 84">
            <a:extLst>
              <a:ext uri="{FF2B5EF4-FFF2-40B4-BE49-F238E27FC236}">
                <a16:creationId xmlns:a16="http://schemas.microsoft.com/office/drawing/2014/main" id="{C52CBC90-08DC-4741-8B7B-BB46A4F87F34}"/>
              </a:ext>
            </a:extLst>
          </p:cNvPr>
          <p:cNvSpPr/>
          <p:nvPr/>
        </p:nvSpPr>
        <p:spPr>
          <a:xfrm>
            <a:off x="1754856" y="3732418"/>
            <a:ext cx="9751794" cy="4162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i="1" dirty="0">
                <a:solidFill>
                  <a:srgbClr val="0000CC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*In case not matching Product / Warranty/  Outer &amp; Inner </a:t>
            </a:r>
            <a:r>
              <a:rPr lang="en-US" sz="1400" b="1" i="1" dirty="0">
                <a:solidFill>
                  <a:srgbClr val="0000CC"/>
                </a:solidFill>
                <a:latin typeface="Meiryo UI" panose="020B0604030504040204" pitchFamily="34" charset="-128"/>
                <a:ea typeface="Meiryo UI" panose="020B0604030504040204" pitchFamily="34" charset="-128"/>
                <a:sym typeface="Wingdings" panose="05000000000000000000" pitchFamily="2" charset="2"/>
              </a:rPr>
              <a:t>  Can find out before packing </a:t>
            </a:r>
            <a:endParaRPr lang="en-US" sz="1400" b="1" i="1" dirty="0">
              <a:solidFill>
                <a:srgbClr val="0000CC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FFDD29E-16D4-2D4D-83CD-4C26A2579495}"/>
              </a:ext>
            </a:extLst>
          </p:cNvPr>
          <p:cNvGrpSpPr/>
          <p:nvPr/>
        </p:nvGrpSpPr>
        <p:grpSpPr>
          <a:xfrm>
            <a:off x="363756" y="1543686"/>
            <a:ext cx="11543241" cy="182417"/>
            <a:chOff x="272579" y="1619886"/>
            <a:chExt cx="11683845" cy="91243"/>
          </a:xfrm>
        </p:grpSpPr>
        <p:sp>
          <p:nvSpPr>
            <p:cNvPr id="4" name="Isosceles Triangle 3">
              <a:extLst>
                <a:ext uri="{FF2B5EF4-FFF2-40B4-BE49-F238E27FC236}">
                  <a16:creationId xmlns:a16="http://schemas.microsoft.com/office/drawing/2014/main" id="{0AAA0B46-D72D-462D-90BC-9A6FCF9CBEBD}"/>
                </a:ext>
              </a:extLst>
            </p:cNvPr>
            <p:cNvSpPr/>
            <p:nvPr/>
          </p:nvSpPr>
          <p:spPr>
            <a:xfrm rot="10800000">
              <a:off x="3502967" y="1627071"/>
              <a:ext cx="826737" cy="80887"/>
            </a:xfrm>
            <a:prstGeom prst="triangl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Isosceles Triangle 40">
              <a:extLst>
                <a:ext uri="{FF2B5EF4-FFF2-40B4-BE49-F238E27FC236}">
                  <a16:creationId xmlns:a16="http://schemas.microsoft.com/office/drawing/2014/main" id="{B3D63629-DE72-4F89-B56F-C7D9429C44B5}"/>
                </a:ext>
              </a:extLst>
            </p:cNvPr>
            <p:cNvSpPr/>
            <p:nvPr/>
          </p:nvSpPr>
          <p:spPr>
            <a:xfrm rot="10800000">
              <a:off x="1831852" y="1619886"/>
              <a:ext cx="826737" cy="80887"/>
            </a:xfrm>
            <a:prstGeom prst="triangl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Isosceles Triangle 41">
              <a:extLst>
                <a:ext uri="{FF2B5EF4-FFF2-40B4-BE49-F238E27FC236}">
                  <a16:creationId xmlns:a16="http://schemas.microsoft.com/office/drawing/2014/main" id="{437BB1F6-E8BC-4663-A91D-141F364AFE21}"/>
                </a:ext>
              </a:extLst>
            </p:cNvPr>
            <p:cNvSpPr/>
            <p:nvPr/>
          </p:nvSpPr>
          <p:spPr>
            <a:xfrm rot="10800000">
              <a:off x="272579" y="1628899"/>
              <a:ext cx="826737" cy="80887"/>
            </a:xfrm>
            <a:prstGeom prst="triangl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Isosceles Triangle 43">
              <a:extLst>
                <a:ext uri="{FF2B5EF4-FFF2-40B4-BE49-F238E27FC236}">
                  <a16:creationId xmlns:a16="http://schemas.microsoft.com/office/drawing/2014/main" id="{940E00BC-04EB-42F0-803A-13940A7665C4}"/>
                </a:ext>
              </a:extLst>
            </p:cNvPr>
            <p:cNvSpPr/>
            <p:nvPr/>
          </p:nvSpPr>
          <p:spPr>
            <a:xfrm rot="10800000">
              <a:off x="7904049" y="1630242"/>
              <a:ext cx="810447" cy="80887"/>
            </a:xfrm>
            <a:prstGeom prst="triangl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Isosceles Triangle 44">
              <a:extLst>
                <a:ext uri="{FF2B5EF4-FFF2-40B4-BE49-F238E27FC236}">
                  <a16:creationId xmlns:a16="http://schemas.microsoft.com/office/drawing/2014/main" id="{E08F541B-7878-4CF7-BCCE-165FACA86B66}"/>
                </a:ext>
              </a:extLst>
            </p:cNvPr>
            <p:cNvSpPr/>
            <p:nvPr/>
          </p:nvSpPr>
          <p:spPr>
            <a:xfrm rot="10800000">
              <a:off x="9515455" y="1628899"/>
              <a:ext cx="802423" cy="80887"/>
            </a:xfrm>
            <a:prstGeom prst="triangl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Isosceles Triangle 59">
              <a:extLst>
                <a:ext uri="{FF2B5EF4-FFF2-40B4-BE49-F238E27FC236}">
                  <a16:creationId xmlns:a16="http://schemas.microsoft.com/office/drawing/2014/main" id="{E7FA81F7-1806-4EC6-897D-93A2E0BEE4D1}"/>
                </a:ext>
              </a:extLst>
            </p:cNvPr>
            <p:cNvSpPr/>
            <p:nvPr/>
          </p:nvSpPr>
          <p:spPr>
            <a:xfrm rot="10800000">
              <a:off x="6470139" y="1627071"/>
              <a:ext cx="826737" cy="80887"/>
            </a:xfrm>
            <a:prstGeom prst="triangl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Isosceles Triangle 85">
              <a:extLst>
                <a:ext uri="{FF2B5EF4-FFF2-40B4-BE49-F238E27FC236}">
                  <a16:creationId xmlns:a16="http://schemas.microsoft.com/office/drawing/2014/main" id="{41D433BF-C1C5-4620-89AF-B39F3E4DEA63}"/>
                </a:ext>
              </a:extLst>
            </p:cNvPr>
            <p:cNvSpPr/>
            <p:nvPr/>
          </p:nvSpPr>
          <p:spPr>
            <a:xfrm rot="10800000">
              <a:off x="11145977" y="1627564"/>
              <a:ext cx="810447" cy="80887"/>
            </a:xfrm>
            <a:prstGeom prst="triangl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63568BC8-D9CD-0EDA-D98C-EA71062C2E27}"/>
              </a:ext>
            </a:extLst>
          </p:cNvPr>
          <p:cNvSpPr/>
          <p:nvPr/>
        </p:nvSpPr>
        <p:spPr>
          <a:xfrm>
            <a:off x="128232" y="933060"/>
            <a:ext cx="11935536" cy="322421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F01866B-1E12-F469-97EE-6C9DF7697FDA}"/>
              </a:ext>
            </a:extLst>
          </p:cNvPr>
          <p:cNvSpPr/>
          <p:nvPr/>
        </p:nvSpPr>
        <p:spPr>
          <a:xfrm>
            <a:off x="128232" y="4215864"/>
            <a:ext cx="11954935" cy="292709"/>
          </a:xfrm>
          <a:prstGeom prst="rect">
            <a:avLst/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b="1" dirty="0"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rPr>
              <a:t>Physical control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55BA8046-A108-1F1A-79A7-717684A2A95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43528" y="4666986"/>
            <a:ext cx="2663469" cy="201000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8EE6FDE8-94CC-7AB4-DB8A-70F65ECE471C}"/>
              </a:ext>
            </a:extLst>
          </p:cNvPr>
          <p:cNvSpPr txBox="1"/>
          <p:nvPr/>
        </p:nvSpPr>
        <p:spPr>
          <a:xfrm>
            <a:off x="115605" y="4615891"/>
            <a:ext cx="322480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800" b="1" dirty="0"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rPr>
              <a:t> 1person – 1 model </a:t>
            </a:r>
          </a:p>
          <a:p>
            <a:r>
              <a:rPr lang="en-US" b="1" dirty="0"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rPr>
              <a:t>     </a:t>
            </a:r>
            <a:r>
              <a:rPr lang="en-US" sz="1800" b="1" dirty="0"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rPr>
              <a:t>– 1 table </a:t>
            </a:r>
          </a:p>
          <a:p>
            <a:endParaRPr lang="en-US" sz="1800" b="1" dirty="0">
              <a:latin typeface="Meiryo UI" panose="020B0604030504040204" pitchFamily="34" charset="-128"/>
              <a:ea typeface="Meiryo UI" panose="020B0604030504040204" pitchFamily="34" charset="-128"/>
              <a:cs typeface="Arial" panose="020B0604020202020204" pitchFamily="34" charset="0"/>
            </a:endParaRPr>
          </a:p>
          <a:p>
            <a:r>
              <a:rPr lang="en-US" b="1" dirty="0"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rPr>
              <a:t>     S</a:t>
            </a:r>
            <a:r>
              <a:rPr lang="en-US" sz="1800" b="1" dirty="0"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rPr>
              <a:t>ame time inspection</a:t>
            </a:r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4C7E3DB-5AC3-99A3-EF22-6BA4F69ED794}"/>
              </a:ext>
            </a:extLst>
          </p:cNvPr>
          <p:cNvSpPr/>
          <p:nvPr/>
        </p:nvSpPr>
        <p:spPr>
          <a:xfrm>
            <a:off x="132003" y="4556465"/>
            <a:ext cx="11935536" cy="224705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DC34A1B8-5E37-60D1-E090-9ADB596A6AC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449841" y="4643028"/>
            <a:ext cx="1825847" cy="2065731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BCB62BD3-47DD-A87E-886E-913830A379A7}"/>
              </a:ext>
            </a:extLst>
          </p:cNvPr>
          <p:cNvSpPr txBox="1"/>
          <p:nvPr/>
        </p:nvSpPr>
        <p:spPr>
          <a:xfrm>
            <a:off x="5736124" y="4556465"/>
            <a:ext cx="322480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800" b="1" dirty="0"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rPr>
              <a:t> Reliability test area separate control and clear indication</a:t>
            </a:r>
            <a:endParaRPr lang="en-US" dirty="0"/>
          </a:p>
        </p:txBody>
      </p:sp>
      <p:sp>
        <p:nvSpPr>
          <p:cNvPr id="51" name="Isosceles Triangle 50">
            <a:extLst>
              <a:ext uri="{FF2B5EF4-FFF2-40B4-BE49-F238E27FC236}">
                <a16:creationId xmlns:a16="http://schemas.microsoft.com/office/drawing/2014/main" id="{17EBE0C2-4B48-68D3-CC2F-DD5A5C392F11}"/>
              </a:ext>
            </a:extLst>
          </p:cNvPr>
          <p:cNvSpPr/>
          <p:nvPr/>
        </p:nvSpPr>
        <p:spPr>
          <a:xfrm rot="10800000">
            <a:off x="6784056" y="5825506"/>
            <a:ext cx="816788" cy="161713"/>
          </a:xfrm>
          <a:prstGeom prst="triangl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BB24B9F5-5995-610B-15E6-05CFF869002A}"/>
              </a:ext>
            </a:extLst>
          </p:cNvPr>
          <p:cNvSpPr/>
          <p:nvPr/>
        </p:nvSpPr>
        <p:spPr>
          <a:xfrm>
            <a:off x="5531189" y="6078317"/>
            <a:ext cx="3518845" cy="525344"/>
          </a:xfrm>
          <a:prstGeom prst="roundRect">
            <a:avLst>
              <a:gd name="adj" fmla="val 0"/>
            </a:avLst>
          </a:prstGeom>
          <a:noFill/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>
              <a:lnSpc>
                <a:spcPct val="150000"/>
              </a:lnSpc>
            </a:pPr>
            <a:r>
              <a:rPr lang="en-US" sz="1400" b="1" dirty="0">
                <a:solidFill>
                  <a:srgbClr val="0000CC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After reliability test , product return to check full OQC item </a:t>
            </a:r>
          </a:p>
        </p:txBody>
      </p:sp>
    </p:spTree>
    <p:extLst>
      <p:ext uri="{BB962C8B-B14F-4D97-AF65-F5344CB8AC3E}">
        <p14:creationId xmlns:p14="http://schemas.microsoft.com/office/powerpoint/2010/main" val="10465483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10046B22-B37F-4AED-99C8-1D61979E5957}"/>
              </a:ext>
            </a:extLst>
          </p:cNvPr>
          <p:cNvSpPr/>
          <p:nvPr/>
        </p:nvSpPr>
        <p:spPr>
          <a:xfrm>
            <a:off x="80937" y="6419679"/>
            <a:ext cx="12022383" cy="4050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b="1" u="sng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Note</a:t>
            </a:r>
            <a:r>
              <a:rPr lang="en-US" sz="1600" b="1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: </a:t>
            </a:r>
            <a:r>
              <a:rPr lang="en-US" sz="16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Model not have S/N </a:t>
            </a:r>
            <a:r>
              <a:rPr lang="en-US" sz="16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  <a:sym typeface="Wingdings" panose="05000000000000000000" pitchFamily="2" charset="2"/>
              </a:rPr>
              <a:t> Control as current method</a:t>
            </a:r>
            <a:endParaRPr lang="en-US" sz="1600" dirty="0">
              <a:solidFill>
                <a:schemeClr val="tx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6CB3BF52-5F44-4D0C-8FB1-0D5C9BA55ABF}"/>
              </a:ext>
            </a:extLst>
          </p:cNvPr>
          <p:cNvCxnSpPr>
            <a:cxnSpLocks/>
          </p:cNvCxnSpPr>
          <p:nvPr/>
        </p:nvCxnSpPr>
        <p:spPr>
          <a:xfrm>
            <a:off x="2803243" y="1887642"/>
            <a:ext cx="3567" cy="1843114"/>
          </a:xfrm>
          <a:prstGeom prst="straightConnector1">
            <a:avLst/>
          </a:prstGeom>
          <a:ln w="381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0D418B7C-3B03-4181-8ED6-A7AD3B7BC175}"/>
              </a:ext>
            </a:extLst>
          </p:cNvPr>
          <p:cNvCxnSpPr>
            <a:cxnSpLocks/>
          </p:cNvCxnSpPr>
          <p:nvPr/>
        </p:nvCxnSpPr>
        <p:spPr>
          <a:xfrm>
            <a:off x="5559440" y="2792635"/>
            <a:ext cx="4688" cy="938121"/>
          </a:xfrm>
          <a:prstGeom prst="straightConnector1">
            <a:avLst/>
          </a:prstGeom>
          <a:ln w="381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7FC90DBB-F8CC-48C7-BD29-8EC4BB64F31A}"/>
              </a:ext>
            </a:extLst>
          </p:cNvPr>
          <p:cNvCxnSpPr>
            <a:cxnSpLocks/>
          </p:cNvCxnSpPr>
          <p:nvPr/>
        </p:nvCxnSpPr>
        <p:spPr>
          <a:xfrm flipH="1">
            <a:off x="8372723" y="1896866"/>
            <a:ext cx="22065" cy="1825527"/>
          </a:xfrm>
          <a:prstGeom prst="straightConnector1">
            <a:avLst/>
          </a:prstGeom>
          <a:ln w="381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EEE2CE2C-D64E-42CF-B620-893C9369700F}"/>
              </a:ext>
            </a:extLst>
          </p:cNvPr>
          <p:cNvCxnSpPr>
            <a:cxnSpLocks/>
            <a:endCxn id="26" idx="0"/>
          </p:cNvCxnSpPr>
          <p:nvPr/>
        </p:nvCxnSpPr>
        <p:spPr>
          <a:xfrm>
            <a:off x="10866352" y="1897589"/>
            <a:ext cx="30321" cy="1793000"/>
          </a:xfrm>
          <a:prstGeom prst="straightConnector1">
            <a:avLst/>
          </a:prstGeom>
          <a:ln w="381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8E7723BD-603B-4AF9-B56C-54EBB5643DA9}"/>
              </a:ext>
            </a:extLst>
          </p:cNvPr>
          <p:cNvSpPr/>
          <p:nvPr/>
        </p:nvSpPr>
        <p:spPr>
          <a:xfrm>
            <a:off x="1770592" y="586557"/>
            <a:ext cx="2071600" cy="65635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FA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2B17A7A-E02B-4024-A4D6-AD4B282D7130}"/>
              </a:ext>
            </a:extLst>
          </p:cNvPr>
          <p:cNvSpPr/>
          <p:nvPr/>
        </p:nvSpPr>
        <p:spPr>
          <a:xfrm>
            <a:off x="9860544" y="581745"/>
            <a:ext cx="2154304" cy="65635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Shipment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65392FA-6F54-4EC0-A011-49528ABB0B27}"/>
              </a:ext>
            </a:extLst>
          </p:cNvPr>
          <p:cNvSpPr/>
          <p:nvPr/>
        </p:nvSpPr>
        <p:spPr>
          <a:xfrm>
            <a:off x="1767523" y="1310881"/>
            <a:ext cx="2071600" cy="6563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1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- Weight check</a:t>
            </a:r>
          </a:p>
          <a:p>
            <a:r>
              <a:rPr lang="en-US" sz="11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- Pro date/Model/Q’ty</a:t>
            </a:r>
          </a:p>
          <a:p>
            <a:r>
              <a:rPr lang="en-US" sz="11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- Issue FG control sheet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A3B5DCD-F7D7-4204-B12E-0220683B0A30}"/>
              </a:ext>
            </a:extLst>
          </p:cNvPr>
          <p:cNvCxnSpPr>
            <a:cxnSpLocks/>
          </p:cNvCxnSpPr>
          <p:nvPr/>
        </p:nvCxnSpPr>
        <p:spPr>
          <a:xfrm>
            <a:off x="3848001" y="909406"/>
            <a:ext cx="598277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95444D05-6D35-4AFC-9BD2-060CD84AB423}"/>
              </a:ext>
            </a:extLst>
          </p:cNvPr>
          <p:cNvSpPr/>
          <p:nvPr/>
        </p:nvSpPr>
        <p:spPr>
          <a:xfrm>
            <a:off x="4331263" y="586557"/>
            <a:ext cx="2451598" cy="65154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Pallet ID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B82AAE1-41AC-4512-9FF8-EE1E3C82807E}"/>
              </a:ext>
            </a:extLst>
          </p:cNvPr>
          <p:cNvSpPr/>
          <p:nvPr/>
        </p:nvSpPr>
        <p:spPr>
          <a:xfrm>
            <a:off x="7246107" y="586557"/>
            <a:ext cx="2182517" cy="65154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SCM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9D6F414-7691-42FC-BFE6-E833E0A2164E}"/>
              </a:ext>
            </a:extLst>
          </p:cNvPr>
          <p:cNvCxnSpPr>
            <a:cxnSpLocks/>
          </p:cNvCxnSpPr>
          <p:nvPr/>
        </p:nvCxnSpPr>
        <p:spPr>
          <a:xfrm>
            <a:off x="3051029" y="2675266"/>
            <a:ext cx="1444138" cy="0"/>
          </a:xfrm>
          <a:prstGeom prst="line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DC15262-9F73-4E81-901A-0C00CB694E5D}"/>
              </a:ext>
            </a:extLst>
          </p:cNvPr>
          <p:cNvCxnSpPr>
            <a:cxnSpLocks/>
          </p:cNvCxnSpPr>
          <p:nvPr/>
        </p:nvCxnSpPr>
        <p:spPr>
          <a:xfrm>
            <a:off x="3061621" y="1969796"/>
            <a:ext cx="0" cy="71067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DE467D20-9228-42C7-AA42-C194DE42E5FC}"/>
              </a:ext>
            </a:extLst>
          </p:cNvPr>
          <p:cNvSpPr/>
          <p:nvPr/>
        </p:nvSpPr>
        <p:spPr>
          <a:xfrm>
            <a:off x="1865304" y="3730756"/>
            <a:ext cx="2366149" cy="173048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>
              <a:lnSpc>
                <a:spcPct val="150000"/>
              </a:lnSpc>
            </a:pPr>
            <a:r>
              <a:rPr lang="en-US" sz="1200" b="1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① </a:t>
            </a:r>
            <a:r>
              <a:rPr lang="en-US" sz="1200" b="1" u="sng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Add </a:t>
            </a:r>
            <a:r>
              <a:rPr lang="en-US" sz="1200" b="1" u="sng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OQC </a:t>
            </a:r>
            <a:r>
              <a:rPr lang="en-US" sz="1200" b="1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: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200" b="1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Input sampling plan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200" b="1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Input Sampling product &amp; Serial No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CF354A7-2932-4C9A-900D-C489A3FA7CC6}"/>
              </a:ext>
            </a:extLst>
          </p:cNvPr>
          <p:cNvSpPr/>
          <p:nvPr/>
        </p:nvSpPr>
        <p:spPr>
          <a:xfrm>
            <a:off x="4397870" y="3709782"/>
            <a:ext cx="2791085" cy="175145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>
              <a:lnSpc>
                <a:spcPct val="150000"/>
              </a:lnSpc>
            </a:pPr>
            <a:r>
              <a:rPr lang="en-US" sz="1200" b="1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② </a:t>
            </a:r>
            <a:r>
              <a:rPr lang="en-US" sz="1200" b="1" u="sng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Indication OQC situation</a:t>
            </a:r>
            <a:r>
              <a:rPr lang="en-US" sz="1200" b="1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: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200" b="1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Input Sampling result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200" b="1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Input total judgment All lot. </a:t>
            </a:r>
          </a:p>
          <a:p>
            <a:pPr>
              <a:lnSpc>
                <a:spcPct val="150000"/>
              </a:lnSpc>
            </a:pPr>
            <a:r>
              <a:rPr lang="en-US" sz="1200" b="1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  <a:sym typeface="Wingdings" panose="05000000000000000000" pitchFamily="2" charset="2"/>
              </a:rPr>
              <a:t>      Send result by Email auto</a:t>
            </a:r>
            <a:endParaRPr lang="en-US" sz="1200" b="1" dirty="0">
              <a:solidFill>
                <a:srgbClr val="FF0000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D06D792-7139-4FFD-A0E3-B3779C88C33F}"/>
              </a:ext>
            </a:extLst>
          </p:cNvPr>
          <p:cNvCxnSpPr>
            <a:cxnSpLocks/>
          </p:cNvCxnSpPr>
          <p:nvPr/>
        </p:nvCxnSpPr>
        <p:spPr>
          <a:xfrm flipV="1">
            <a:off x="5564128" y="2024082"/>
            <a:ext cx="0" cy="385696"/>
          </a:xfrm>
          <a:prstGeom prst="line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6C134572-50A4-49FA-850A-CE47313CE87D}"/>
              </a:ext>
            </a:extLst>
          </p:cNvPr>
          <p:cNvSpPr/>
          <p:nvPr/>
        </p:nvSpPr>
        <p:spPr>
          <a:xfrm>
            <a:off x="4339191" y="1308220"/>
            <a:ext cx="2443669" cy="7139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1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- Issue Pallet ID: Model/Q’ty/SN</a:t>
            </a:r>
          </a:p>
          <a:p>
            <a:r>
              <a:rPr lang="en-US" sz="11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- Issue Movement slip &lt;SAP&gt;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DA14654-55C7-46D0-B0C6-441AFF57ED19}"/>
              </a:ext>
            </a:extLst>
          </p:cNvPr>
          <p:cNvSpPr/>
          <p:nvPr/>
        </p:nvSpPr>
        <p:spPr>
          <a:xfrm>
            <a:off x="7246107" y="1314620"/>
            <a:ext cx="2182518" cy="6753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1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- Read Pallet ID Model/Q’ty&gt;</a:t>
            </a:r>
          </a:p>
          <a:p>
            <a:r>
              <a:rPr lang="en-US" sz="11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- Take out FG control sheet&gt;</a:t>
            </a:r>
          </a:p>
          <a:p>
            <a:r>
              <a:rPr lang="en-US" sz="11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- Compare FG &amp; WMS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7F8FBE7-4E32-46FA-B0BB-A62933A97FA3}"/>
              </a:ext>
            </a:extLst>
          </p:cNvPr>
          <p:cNvSpPr/>
          <p:nvPr/>
        </p:nvSpPr>
        <p:spPr>
          <a:xfrm>
            <a:off x="9860544" y="1311502"/>
            <a:ext cx="2154305" cy="70230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1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- Read Pallet: &lt;Model/Q’ty&gt;</a:t>
            </a:r>
          </a:p>
          <a:p>
            <a:r>
              <a:rPr lang="en-US" sz="11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- Take out FG control sheet</a:t>
            </a:r>
          </a:p>
          <a:p>
            <a:r>
              <a:rPr lang="en-US" sz="11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- Compare FG &amp; WMS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406A6BA-EA53-401A-8941-818EC7E52553}"/>
              </a:ext>
            </a:extLst>
          </p:cNvPr>
          <p:cNvSpPr/>
          <p:nvPr/>
        </p:nvSpPr>
        <p:spPr>
          <a:xfrm>
            <a:off x="7379421" y="3722393"/>
            <a:ext cx="2236351" cy="173884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>
              <a:lnSpc>
                <a:spcPct val="150000"/>
              </a:lnSpc>
            </a:pPr>
            <a:r>
              <a:rPr lang="en-US" sz="1200" b="1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③ </a:t>
            </a:r>
            <a:r>
              <a:rPr lang="en-US" sz="1200" b="1" u="sng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QC inspection result: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200" b="1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Reading Pallet ID to check OQC result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200" b="1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Indicate OK lot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D9F8E24-62BA-4B67-AD33-28C82A2F9256}"/>
              </a:ext>
            </a:extLst>
          </p:cNvPr>
          <p:cNvSpPr/>
          <p:nvPr/>
        </p:nvSpPr>
        <p:spPr>
          <a:xfrm>
            <a:off x="9778497" y="3690589"/>
            <a:ext cx="2236351" cy="177065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>
              <a:lnSpc>
                <a:spcPct val="150000"/>
              </a:lnSpc>
            </a:pPr>
            <a:r>
              <a:rPr lang="en-US" sz="1200" b="1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④ </a:t>
            </a:r>
            <a:r>
              <a:rPr lang="en-US" sz="1200" b="1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Function: If OQC judgment NG or Not yet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è"/>
            </a:pPr>
            <a:r>
              <a:rPr lang="en-US" sz="1200" b="1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  <a:sym typeface="Wingdings" panose="05000000000000000000" pitchFamily="2" charset="2"/>
              </a:rPr>
              <a:t>Stop next step</a:t>
            </a:r>
          </a:p>
          <a:p>
            <a:pPr>
              <a:lnSpc>
                <a:spcPct val="150000"/>
              </a:lnSpc>
            </a:pPr>
            <a:r>
              <a:rPr lang="en-US" sz="1200" b="1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  <a:sym typeface="Wingdings" panose="05000000000000000000" pitchFamily="2" charset="2"/>
              </a:rPr>
              <a:t>&lt; PSNV/ Jupiter &gt;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200" b="1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  <a:sym typeface="Wingdings" panose="05000000000000000000" pitchFamily="2" charset="2"/>
              </a:rPr>
              <a:t>Study to link weight check &amp; WMS</a:t>
            </a:r>
            <a:endParaRPr lang="en-US" sz="1200" b="1" dirty="0">
              <a:solidFill>
                <a:srgbClr val="FF0000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0B94E53-E359-43AD-ADFA-56D733B979EF}"/>
              </a:ext>
            </a:extLst>
          </p:cNvPr>
          <p:cNvSpPr/>
          <p:nvPr/>
        </p:nvSpPr>
        <p:spPr>
          <a:xfrm>
            <a:off x="1865304" y="5660868"/>
            <a:ext cx="2366149" cy="691889"/>
          </a:xfrm>
          <a:prstGeom prst="rect">
            <a:avLst/>
          </a:prstGeom>
          <a:solidFill>
            <a:srgbClr val="0000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u="sng" dirty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Save</a:t>
            </a:r>
            <a:r>
              <a:rPr lang="en-US" sz="1400" dirty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: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8,000min/month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4000 paper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1A745602-E40F-469A-AC44-C733C86235BE}"/>
              </a:ext>
            </a:extLst>
          </p:cNvPr>
          <p:cNvSpPr/>
          <p:nvPr/>
        </p:nvSpPr>
        <p:spPr>
          <a:xfrm>
            <a:off x="4397869" y="5665984"/>
            <a:ext cx="2791085" cy="686466"/>
          </a:xfrm>
          <a:prstGeom prst="rect">
            <a:avLst/>
          </a:prstGeom>
          <a:solidFill>
            <a:srgbClr val="0000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u="sng" dirty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Save: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Reduce 2pax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400" dirty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sym typeface="Wingdings 2"/>
              </a:rPr>
              <a:t>990H/year</a:t>
            </a:r>
            <a:endParaRPr lang="en-US" sz="1400" dirty="0">
              <a:solidFill>
                <a:schemeClr val="bg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4094C5A0-E408-4FAB-A3BE-B4B14EA85885}"/>
              </a:ext>
            </a:extLst>
          </p:cNvPr>
          <p:cNvSpPr/>
          <p:nvPr/>
        </p:nvSpPr>
        <p:spPr>
          <a:xfrm>
            <a:off x="7379421" y="5661173"/>
            <a:ext cx="2236351" cy="686466"/>
          </a:xfrm>
          <a:prstGeom prst="rect">
            <a:avLst/>
          </a:prstGeom>
          <a:solidFill>
            <a:srgbClr val="0000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u="sng" dirty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Save</a:t>
            </a:r>
            <a:r>
              <a:rPr lang="en-US" sz="1400" dirty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: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4,000 min/month</a:t>
            </a:r>
          </a:p>
          <a:p>
            <a:endParaRPr lang="en-US" sz="1400" dirty="0">
              <a:solidFill>
                <a:schemeClr val="bg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A903D1D4-F5A2-403D-AC24-4096295971B4}"/>
              </a:ext>
            </a:extLst>
          </p:cNvPr>
          <p:cNvSpPr/>
          <p:nvPr/>
        </p:nvSpPr>
        <p:spPr>
          <a:xfrm>
            <a:off x="1672804" y="460476"/>
            <a:ext cx="10430517" cy="2605623"/>
          </a:xfrm>
          <a:prstGeom prst="roundRect">
            <a:avLst>
              <a:gd name="adj" fmla="val 3635"/>
            </a:avLst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60BA46B0-524A-439E-92FF-ADEFBDF76510}"/>
              </a:ext>
            </a:extLst>
          </p:cNvPr>
          <p:cNvSpPr/>
          <p:nvPr/>
        </p:nvSpPr>
        <p:spPr>
          <a:xfrm>
            <a:off x="132862" y="1526546"/>
            <a:ext cx="1459180" cy="5744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u="sng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CURRENT SITUATION</a:t>
            </a: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A8DEF1A1-1B79-4D45-9051-8A91538EEBDA}"/>
              </a:ext>
            </a:extLst>
          </p:cNvPr>
          <p:cNvSpPr/>
          <p:nvPr/>
        </p:nvSpPr>
        <p:spPr>
          <a:xfrm>
            <a:off x="1672804" y="3166286"/>
            <a:ext cx="10430516" cy="2375245"/>
          </a:xfrm>
          <a:prstGeom prst="roundRect">
            <a:avLst>
              <a:gd name="adj" fmla="val 3635"/>
            </a:avLst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514092BB-A69B-4EE7-B946-99466184F0BB}"/>
              </a:ext>
            </a:extLst>
          </p:cNvPr>
          <p:cNvSpPr/>
          <p:nvPr/>
        </p:nvSpPr>
        <p:spPr>
          <a:xfrm>
            <a:off x="2180188" y="3298446"/>
            <a:ext cx="1191592" cy="3001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Additional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D06633AC-0550-4FEA-BD0A-11E2C3815593}"/>
              </a:ext>
            </a:extLst>
          </p:cNvPr>
          <p:cNvSpPr/>
          <p:nvPr/>
        </p:nvSpPr>
        <p:spPr>
          <a:xfrm>
            <a:off x="4965158" y="3299099"/>
            <a:ext cx="1191592" cy="3001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Additional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75337BA6-F96E-429A-9911-377D350E3531}"/>
              </a:ext>
            </a:extLst>
          </p:cNvPr>
          <p:cNvSpPr/>
          <p:nvPr/>
        </p:nvSpPr>
        <p:spPr>
          <a:xfrm>
            <a:off x="7818823" y="3301715"/>
            <a:ext cx="1191592" cy="3001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Additional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06F19068-8258-4C6C-997A-997B69273769}"/>
              </a:ext>
            </a:extLst>
          </p:cNvPr>
          <p:cNvSpPr/>
          <p:nvPr/>
        </p:nvSpPr>
        <p:spPr>
          <a:xfrm>
            <a:off x="10270556" y="3305124"/>
            <a:ext cx="1191592" cy="3001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Additional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A26C9F47-CE28-4472-83D2-11E5DA9610AF}"/>
              </a:ext>
            </a:extLst>
          </p:cNvPr>
          <p:cNvSpPr/>
          <p:nvPr/>
        </p:nvSpPr>
        <p:spPr>
          <a:xfrm>
            <a:off x="6646955" y="2380256"/>
            <a:ext cx="1563599" cy="6063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1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- Sampling pick up</a:t>
            </a: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71372709-F3B4-4A15-8313-36D8763D9329}"/>
              </a:ext>
            </a:extLst>
          </p:cNvPr>
          <p:cNvSpPr/>
          <p:nvPr/>
        </p:nvSpPr>
        <p:spPr>
          <a:xfrm>
            <a:off x="102062" y="450164"/>
            <a:ext cx="1503395" cy="2615935"/>
          </a:xfrm>
          <a:prstGeom prst="roundRect">
            <a:avLst>
              <a:gd name="adj" fmla="val 6941"/>
            </a:avLst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50ED0877-48E7-465D-BA29-C33CB1D656C2}"/>
              </a:ext>
            </a:extLst>
          </p:cNvPr>
          <p:cNvSpPr/>
          <p:nvPr/>
        </p:nvSpPr>
        <p:spPr>
          <a:xfrm>
            <a:off x="96495" y="3166288"/>
            <a:ext cx="1503396" cy="2369499"/>
          </a:xfrm>
          <a:prstGeom prst="roundRect">
            <a:avLst>
              <a:gd name="adj" fmla="val 6941"/>
            </a:avLst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FF33A26E-B113-46F8-A097-D52AA00912A2}"/>
              </a:ext>
            </a:extLst>
          </p:cNvPr>
          <p:cNvSpPr/>
          <p:nvPr/>
        </p:nvSpPr>
        <p:spPr>
          <a:xfrm>
            <a:off x="96495" y="5613571"/>
            <a:ext cx="1503396" cy="795796"/>
          </a:xfrm>
          <a:prstGeom prst="roundRect">
            <a:avLst>
              <a:gd name="adj" fmla="val 6941"/>
            </a:avLst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id="{C52288CB-1129-48A3-9051-5F784292C648}"/>
              </a:ext>
            </a:extLst>
          </p:cNvPr>
          <p:cNvSpPr/>
          <p:nvPr/>
        </p:nvSpPr>
        <p:spPr>
          <a:xfrm>
            <a:off x="1672803" y="5613571"/>
            <a:ext cx="10430516" cy="806108"/>
          </a:xfrm>
          <a:prstGeom prst="roundRect">
            <a:avLst>
              <a:gd name="adj" fmla="val 6941"/>
            </a:avLst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92F42BE1-5044-490F-A10E-A360FC32212E}"/>
              </a:ext>
            </a:extLst>
          </p:cNvPr>
          <p:cNvSpPr/>
          <p:nvPr/>
        </p:nvSpPr>
        <p:spPr>
          <a:xfrm>
            <a:off x="80937" y="3859564"/>
            <a:ext cx="1503395" cy="5744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u="sng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REQUEST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5835A860-4C27-42E8-B691-DA87CCFFA214}"/>
              </a:ext>
            </a:extLst>
          </p:cNvPr>
          <p:cNvSpPr/>
          <p:nvPr/>
        </p:nvSpPr>
        <p:spPr>
          <a:xfrm>
            <a:off x="110781" y="5685365"/>
            <a:ext cx="1465772" cy="5744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u="sng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MERIT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FF36C00-ECDA-46D7-B58E-7C141761EB3B}"/>
              </a:ext>
            </a:extLst>
          </p:cNvPr>
          <p:cNvSpPr/>
          <p:nvPr/>
        </p:nvSpPr>
        <p:spPr>
          <a:xfrm>
            <a:off x="4522079" y="2370152"/>
            <a:ext cx="2076547" cy="60615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OQC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5B86E4A-050B-4462-8335-3CA4FD365BAB}"/>
              </a:ext>
            </a:extLst>
          </p:cNvPr>
          <p:cNvSpPr/>
          <p:nvPr/>
        </p:nvSpPr>
        <p:spPr>
          <a:xfrm>
            <a:off x="0" y="0"/>
            <a:ext cx="12192000" cy="405094"/>
          </a:xfrm>
          <a:prstGeom prst="rect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u="sng" dirty="0">
                <a:latin typeface="Meiryo UI" panose="020B0604030504040204" pitchFamily="34" charset="-128"/>
                <a:ea typeface="Meiryo UI" panose="020B0604030504040204" pitchFamily="34" charset="-128"/>
              </a:rPr>
              <a:t>Project</a:t>
            </a:r>
            <a:r>
              <a:rPr lang="en-US" sz="2400" b="1" dirty="0">
                <a:latin typeface="Meiryo UI" panose="020B0604030504040204" pitchFamily="34" charset="-128"/>
                <a:ea typeface="Meiryo UI" panose="020B0604030504040204" pitchFamily="34" charset="-128"/>
              </a:rPr>
              <a:t>: Link weight check system FA-SCM-OQC</a:t>
            </a:r>
          </a:p>
        </p:txBody>
      </p:sp>
    </p:spTree>
    <p:extLst>
      <p:ext uri="{BB962C8B-B14F-4D97-AF65-F5344CB8AC3E}">
        <p14:creationId xmlns:p14="http://schemas.microsoft.com/office/powerpoint/2010/main" val="31379452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CC9E7DB-0E67-43A4-BD4F-ABA5ED29E05E}"/>
              </a:ext>
            </a:extLst>
          </p:cNvPr>
          <p:cNvGrpSpPr/>
          <p:nvPr/>
        </p:nvGrpSpPr>
        <p:grpSpPr>
          <a:xfrm>
            <a:off x="152400" y="572901"/>
            <a:ext cx="11887198" cy="6123344"/>
            <a:chOff x="1554164" y="1370838"/>
            <a:chExt cx="9070974" cy="5367310"/>
          </a:xfrm>
        </p:grpSpPr>
        <p:sp>
          <p:nvSpPr>
            <p:cNvPr id="10243" name="AutoShape 3"/>
            <p:cNvSpPr>
              <a:spLocks noChangeArrowheads="1"/>
            </p:cNvSpPr>
            <p:nvPr/>
          </p:nvSpPr>
          <p:spPr bwMode="auto">
            <a:xfrm>
              <a:off x="6096000" y="1571624"/>
              <a:ext cx="4529138" cy="3686176"/>
            </a:xfrm>
            <a:prstGeom prst="roundRect">
              <a:avLst>
                <a:gd name="adj" fmla="val 2391"/>
              </a:avLst>
            </a:prstGeom>
            <a:noFill/>
            <a:ln w="3810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ja-JP" altLang="en-US">
                <a:solidFill>
                  <a:prstClr val="black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itchFamily="34" charset="0"/>
              </a:endParaRPr>
            </a:p>
          </p:txBody>
        </p:sp>
        <p:sp>
          <p:nvSpPr>
            <p:cNvPr id="367621" name="Text Box 5"/>
            <p:cNvSpPr txBox="1">
              <a:spLocks noChangeArrowheads="1"/>
            </p:cNvSpPr>
            <p:nvPr/>
          </p:nvSpPr>
          <p:spPr bwMode="auto">
            <a:xfrm>
              <a:off x="7115175" y="1370838"/>
              <a:ext cx="2305050" cy="368599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  <a:effectLst/>
            <a:extLst/>
          </p:spPr>
          <p:txBody>
            <a:bodyPr>
              <a:spAutoFit/>
            </a:bodyPr>
            <a:lstStyle>
              <a:lvl1pPr eaLnBrk="0" hangingPunct="0">
                <a:defRPr sz="12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ctr" eaLnBrk="1" hangingPunct="1">
                <a:defRPr/>
              </a:pPr>
              <a:r>
                <a:rPr kumimoji="1" lang="en-US" altLang="ja-JP" sz="2000" b="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Meiryo UI" panose="020B0604030504040204" pitchFamily="34" charset="-128"/>
                  <a:ea typeface="Meiryo UI" panose="020B0604030504040204" pitchFamily="34" charset="-128"/>
                  <a:cs typeface="Arial" panose="020B0604020202020204" pitchFamily="34" charset="0"/>
                </a:rPr>
                <a:t>◆ After</a:t>
              </a:r>
              <a:r>
                <a:rPr kumimoji="1" lang="en-US" altLang="ja-JP" sz="2000" b="1" dirty="0">
                  <a:solidFill>
                    <a:prstClr val="white"/>
                  </a:solidFill>
                  <a:latin typeface="Meiryo UI" panose="020B0604030504040204" pitchFamily="34" charset="-128"/>
                  <a:ea typeface="Meiryo UI" panose="020B0604030504040204" pitchFamily="34" charset="-128"/>
                  <a:cs typeface="Arial" panose="020B0604020202020204" pitchFamily="34" charset="0"/>
                </a:rPr>
                <a:t> </a:t>
              </a:r>
              <a:endParaRPr kumimoji="1" lang="en-US" altLang="ja-JP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0245" name="AutoShape 6"/>
            <p:cNvSpPr>
              <a:spLocks noChangeArrowheads="1"/>
            </p:cNvSpPr>
            <p:nvPr/>
          </p:nvSpPr>
          <p:spPr bwMode="auto">
            <a:xfrm>
              <a:off x="1554164" y="5352348"/>
              <a:ext cx="4465636" cy="1385800"/>
            </a:xfrm>
            <a:prstGeom prst="roundRect">
              <a:avLst>
                <a:gd name="adj" fmla="val 7429"/>
              </a:avLst>
            </a:prstGeom>
            <a:solidFill>
              <a:srgbClr val="FFFF99"/>
            </a:solidFill>
            <a:ln w="38100">
              <a:solidFill>
                <a:srgbClr val="FF0000"/>
              </a:solidFill>
              <a:round/>
              <a:headEnd/>
              <a:tailEnd/>
            </a:ln>
          </p:spPr>
          <p:txBody>
            <a:bodyPr anchor="ctr"/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v"/>
              </a:pPr>
              <a:r>
                <a:rPr lang="en-GB" sz="1200" b="1" i="1" u="sng" dirty="0">
                  <a:solidFill>
                    <a:srgbClr val="FF0000"/>
                  </a:solidFill>
                  <a:latin typeface="Meiryo UI" panose="020B0604030504040204" pitchFamily="34" charset="-128"/>
                  <a:ea typeface="Meiryo UI" panose="020B0604030504040204" pitchFamily="34" charset="-128"/>
                  <a:cs typeface="Arial" panose="020B0604020202020204" pitchFamily="34" charset="0"/>
                </a:rPr>
                <a:t>OQC Issue  </a:t>
              </a:r>
              <a:endParaRPr lang="en-GB" sz="1200" b="1" i="1" u="sng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  <a:sym typeface="Wingdings 2"/>
              </a:endParaRP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q"/>
              </a:pPr>
              <a:r>
                <a:rPr lang="en-GB" sz="1200" b="1" dirty="0">
                  <a:solidFill>
                    <a:srgbClr val="FF0000"/>
                  </a:solidFill>
                  <a:latin typeface="Meiryo UI" panose="020B0604030504040204" pitchFamily="34" charset="-128"/>
                  <a:ea typeface="Meiryo UI" panose="020B0604030504040204" pitchFamily="34" charset="-128"/>
                  <a:cs typeface="Arial" panose="020B0604020202020204" pitchFamily="34" charset="0"/>
                </a:rPr>
                <a:t>Risky point : Wrong packing pass to market by control offline</a:t>
              </a:r>
              <a:endParaRPr lang="en-US" sz="1200" b="1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endParaRP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q"/>
              </a:pPr>
              <a:r>
                <a:rPr lang="en-GB" sz="1200" b="1" dirty="0">
                  <a:solidFill>
                    <a:srgbClr val="FF0000"/>
                  </a:solidFill>
                  <a:latin typeface="Meiryo UI" panose="020B0604030504040204" pitchFamily="34" charset="-128"/>
                  <a:ea typeface="Meiryo UI" panose="020B0604030504040204" pitchFamily="34" charset="-128"/>
                  <a:cs typeface="Arial" panose="020B0604020202020204" pitchFamily="34" charset="0"/>
                </a:rPr>
                <a:t>Loss time to confirm production result &amp; Shipment schedule : 90sec*150lots=3.75H/day.</a:t>
              </a:r>
              <a:endParaRPr lang="en-US" sz="1200" b="1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endParaRP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q"/>
              </a:pPr>
              <a:r>
                <a:rPr lang="en-GB" sz="1200" b="1" dirty="0">
                  <a:solidFill>
                    <a:srgbClr val="FF0000"/>
                  </a:solidFill>
                  <a:latin typeface="Meiryo UI" panose="020B0604030504040204" pitchFamily="34" charset="-128"/>
                  <a:ea typeface="Meiryo UI" panose="020B0604030504040204" pitchFamily="34" charset="-128"/>
                  <a:cs typeface="Arial" panose="020B0604020202020204" pitchFamily="34" charset="0"/>
                  <a:sym typeface="Wingdings 2"/>
                </a:rPr>
                <a:t>2pax/ day need to follow chop stamp in warehouse.</a:t>
              </a:r>
            </a:p>
          </p:txBody>
        </p:sp>
        <p:sp>
          <p:nvSpPr>
            <p:cNvPr id="10246" name="AutoShape 6"/>
            <p:cNvSpPr>
              <a:spLocks noChangeArrowheads="1"/>
            </p:cNvSpPr>
            <p:nvPr/>
          </p:nvSpPr>
          <p:spPr bwMode="auto">
            <a:xfrm>
              <a:off x="6096000" y="5352348"/>
              <a:ext cx="4529138" cy="1385800"/>
            </a:xfrm>
            <a:prstGeom prst="roundRect">
              <a:avLst>
                <a:gd name="adj" fmla="val 6123"/>
              </a:avLst>
            </a:prstGeom>
            <a:solidFill>
              <a:srgbClr val="FFFF99"/>
            </a:solidFill>
            <a:ln w="38100">
              <a:solidFill>
                <a:srgbClr val="0000FF"/>
              </a:solidFill>
              <a:round/>
              <a:headEnd/>
              <a:tailEnd/>
            </a:ln>
          </p:spPr>
          <p:txBody>
            <a:bodyPr anchor="t"/>
            <a:lstStyle/>
            <a:p>
              <a:pPr marL="171450" indent="-171450">
                <a:lnSpc>
                  <a:spcPct val="150000"/>
                </a:lnSpc>
                <a:buFont typeface="Wingdings" pitchFamily="2" charset="2"/>
                <a:buChar char="v"/>
              </a:pPr>
              <a:r>
                <a:rPr lang="en-US" sz="1200" b="1" dirty="0">
                  <a:solidFill>
                    <a:srgbClr val="0000FF"/>
                  </a:solidFill>
                  <a:latin typeface="Meiryo UI" panose="020B0604030504040204" pitchFamily="34" charset="-128"/>
                  <a:ea typeface="Meiryo UI" panose="020B0604030504040204" pitchFamily="34" charset="-128"/>
                  <a:cs typeface="Arial" panose="020B0604020202020204" pitchFamily="34" charset="0"/>
                  <a:sym typeface="Wingdings" pitchFamily="2" charset="2"/>
                </a:rPr>
                <a:t>  </a:t>
              </a:r>
              <a:r>
                <a:rPr lang="en-US" sz="1200" b="1" u="sng" dirty="0">
                  <a:solidFill>
                    <a:srgbClr val="0000FF"/>
                  </a:solidFill>
                  <a:latin typeface="Meiryo UI" panose="020B0604030504040204" pitchFamily="34" charset="-128"/>
                  <a:ea typeface="Meiryo UI" panose="020B0604030504040204" pitchFamily="34" charset="-128"/>
                  <a:cs typeface="Arial" panose="020B0604020202020204" pitchFamily="34" charset="0"/>
                  <a:sym typeface="Wingdings" pitchFamily="2" charset="2"/>
                </a:rPr>
                <a:t>Improvement: Link system from FA-OQC-SCM</a:t>
              </a:r>
              <a:endParaRPr lang="en-GB" sz="1200" b="1" u="sng" dirty="0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  <a:sym typeface="Wingdings 2"/>
              </a:endParaRP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q"/>
              </a:pPr>
              <a:r>
                <a:rPr lang="en-US" sz="1200" b="1" dirty="0">
                  <a:solidFill>
                    <a:srgbClr val="0000FF"/>
                  </a:solidFill>
                  <a:latin typeface="Meiryo UI" panose="020B0604030504040204" pitchFamily="34" charset="-128"/>
                  <a:ea typeface="Meiryo UI" panose="020B0604030504040204" pitchFamily="34" charset="-128"/>
                  <a:cs typeface="Arial" panose="020B0604020202020204" pitchFamily="34" charset="0"/>
                  <a:sym typeface="Wingdings" pitchFamily="2" charset="2"/>
                </a:rPr>
                <a:t>Prevent wrong packing.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q"/>
              </a:pPr>
              <a:r>
                <a:rPr lang="en-US" sz="1200" b="1" dirty="0">
                  <a:solidFill>
                    <a:srgbClr val="0000FF"/>
                  </a:solidFill>
                  <a:latin typeface="Meiryo UI" panose="020B0604030504040204" pitchFamily="34" charset="-128"/>
                  <a:ea typeface="Meiryo UI" panose="020B0604030504040204" pitchFamily="34" charset="-128"/>
                  <a:cs typeface="Arial" panose="020B0604020202020204" pitchFamily="34" charset="0"/>
                  <a:sym typeface="Wingdings" pitchFamily="2" charset="2"/>
                </a:rPr>
                <a:t>Save time : </a:t>
              </a:r>
              <a:r>
                <a:rPr lang="en-GB" sz="1200" b="1" dirty="0">
                  <a:solidFill>
                    <a:srgbClr val="0000FF"/>
                  </a:solidFill>
                  <a:latin typeface="Meiryo UI" panose="020B0604030504040204" pitchFamily="34" charset="-128"/>
                  <a:ea typeface="Meiryo UI" panose="020B0604030504040204" pitchFamily="34" charset="-128"/>
                  <a:cs typeface="Arial" panose="020B0604020202020204" pitchFamily="34" charset="0"/>
                  <a:sym typeface="Wingdings 2"/>
                </a:rPr>
                <a:t>3.75H/day ~ 990H/year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q"/>
              </a:pPr>
              <a:r>
                <a:rPr lang="en-GB" sz="1200" b="1" dirty="0">
                  <a:solidFill>
                    <a:srgbClr val="0000FF"/>
                  </a:solidFill>
                  <a:latin typeface="Meiryo UI" panose="020B0604030504040204" pitchFamily="34" charset="-128"/>
                  <a:ea typeface="Meiryo UI" panose="020B0604030504040204" pitchFamily="34" charset="-128"/>
                  <a:cs typeface="Arial" panose="020B0604020202020204" pitchFamily="34" charset="0"/>
                  <a:sym typeface="Wingdings 2"/>
                </a:rPr>
                <a:t>Save manpower : </a:t>
              </a:r>
              <a:r>
                <a:rPr lang="en-GB" sz="1200" b="1" dirty="0">
                  <a:solidFill>
                    <a:srgbClr val="0000FF"/>
                  </a:solidFill>
                  <a:latin typeface="Meiryo UI" panose="020B0604030504040204" pitchFamily="34" charset="-128"/>
                  <a:ea typeface="Meiryo UI" panose="020B0604030504040204" pitchFamily="34" charset="-128"/>
                  <a:cs typeface="Arial" panose="020B0604020202020204" pitchFamily="34" charset="0"/>
                </a:rPr>
                <a:t>△ 2pax for stamp ~ 12K$/ year</a:t>
              </a:r>
            </a:p>
          </p:txBody>
        </p:sp>
        <p:sp>
          <p:nvSpPr>
            <p:cNvPr id="10247" name="AutoShape 2"/>
            <p:cNvSpPr>
              <a:spLocks noChangeArrowheads="1"/>
            </p:cNvSpPr>
            <p:nvPr/>
          </p:nvSpPr>
          <p:spPr bwMode="auto">
            <a:xfrm>
              <a:off x="1554164" y="1571624"/>
              <a:ext cx="4465637" cy="3686176"/>
            </a:xfrm>
            <a:prstGeom prst="roundRect">
              <a:avLst>
                <a:gd name="adj" fmla="val 2878"/>
              </a:avLst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ja-JP" altLang="en-US">
                <a:solidFill>
                  <a:prstClr val="black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itchFamily="34" charset="0"/>
              </a:endParaRPr>
            </a:p>
          </p:txBody>
        </p:sp>
        <p:sp>
          <p:nvSpPr>
            <p:cNvPr id="10248" name="Text Box 4"/>
            <p:cNvSpPr txBox="1">
              <a:spLocks noChangeArrowheads="1"/>
            </p:cNvSpPr>
            <p:nvPr/>
          </p:nvSpPr>
          <p:spPr bwMode="auto">
            <a:xfrm>
              <a:off x="2517775" y="1371600"/>
              <a:ext cx="2305050" cy="36859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>
                <a:defRPr sz="2800"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eaLnBrk="0" hangingPunct="0"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eaLnBrk="0" hangingPunct="0"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eaLnBrk="0" hangingPunct="0"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eaLnBrk="0" hangingPunct="0"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/>
              <a:r>
                <a:rPr kumimoji="1" lang="en-US" altLang="ja-JP" sz="2000" b="1" dirty="0">
                  <a:solidFill>
                    <a:prstClr val="white"/>
                  </a:solidFill>
                  <a:latin typeface="Meiryo UI" panose="020B0604030504040204" pitchFamily="34" charset="-128"/>
                  <a:ea typeface="Meiryo UI" panose="020B0604030504040204" pitchFamily="34" charset="-128"/>
                  <a:cs typeface="Arial" pitchFamily="34" charset="0"/>
                </a:rPr>
                <a:t>◆Before</a:t>
              </a: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>
              <a:off x="2814709" y="1999053"/>
              <a:ext cx="194807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" name="Group 6"/>
            <p:cNvGrpSpPr/>
            <p:nvPr/>
          </p:nvGrpSpPr>
          <p:grpSpPr>
            <a:xfrm>
              <a:off x="1642872" y="1868424"/>
              <a:ext cx="4291748" cy="304800"/>
              <a:chOff x="135840" y="2133600"/>
              <a:chExt cx="3627983" cy="304800"/>
            </a:xfrm>
            <a:noFill/>
          </p:grpSpPr>
          <p:sp>
            <p:nvSpPr>
              <p:cNvPr id="6" name="Rectangle 5"/>
              <p:cNvSpPr/>
              <p:nvPr/>
            </p:nvSpPr>
            <p:spPr>
              <a:xfrm>
                <a:off x="135840" y="2133600"/>
                <a:ext cx="990600" cy="304800"/>
              </a:xfrm>
              <a:prstGeom prst="rect">
                <a:avLst/>
              </a:prstGeom>
              <a:solidFill>
                <a:srgbClr val="00B0F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>
                    <a:solidFill>
                      <a:schemeClr val="bg1"/>
                    </a:solidFill>
                    <a:latin typeface="Meiryo UI" panose="020B0604030504040204" pitchFamily="34" charset="-128"/>
                    <a:ea typeface="Meiryo UI" panose="020B0604030504040204" pitchFamily="34" charset="-128"/>
                  </a:rPr>
                  <a:t>FA</a:t>
                </a:r>
                <a:endParaRPr lang="en-US" dirty="0">
                  <a:solidFill>
                    <a:schemeClr val="bg1"/>
                  </a:solidFill>
                  <a:latin typeface="Meiryo UI" panose="020B0604030504040204" pitchFamily="34" charset="-128"/>
                  <a:ea typeface="Meiryo UI" panose="020B0604030504040204" pitchFamily="34" charset="-128"/>
                </a:endParaRPr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1352271" y="2133600"/>
                <a:ext cx="1155501" cy="304800"/>
              </a:xfrm>
              <a:prstGeom prst="rect">
                <a:avLst/>
              </a:prstGeom>
              <a:solidFill>
                <a:srgbClr val="00B0F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>
                    <a:solidFill>
                      <a:schemeClr val="bg1"/>
                    </a:solidFill>
                    <a:latin typeface="Meiryo UI" panose="020B0604030504040204" pitchFamily="34" charset="-128"/>
                    <a:ea typeface="Meiryo UI" panose="020B0604030504040204" pitchFamily="34" charset="-128"/>
                  </a:rPr>
                  <a:t>OQC</a:t>
                </a:r>
                <a:endParaRPr lang="en-US" dirty="0">
                  <a:solidFill>
                    <a:schemeClr val="bg1"/>
                  </a:solidFill>
                  <a:latin typeface="Meiryo UI" panose="020B0604030504040204" pitchFamily="34" charset="-128"/>
                  <a:ea typeface="Meiryo UI" panose="020B0604030504040204" pitchFamily="34" charset="-128"/>
                </a:endParaRPr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2773223" y="2133600"/>
                <a:ext cx="990600" cy="304800"/>
              </a:xfrm>
              <a:prstGeom prst="rect">
                <a:avLst/>
              </a:prstGeom>
              <a:solidFill>
                <a:srgbClr val="00B0F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>
                    <a:solidFill>
                      <a:schemeClr val="bg1"/>
                    </a:solidFill>
                    <a:latin typeface="Meiryo UI" panose="020B0604030504040204" pitchFamily="34" charset="-128"/>
                    <a:ea typeface="Meiryo UI" panose="020B0604030504040204" pitchFamily="34" charset="-128"/>
                  </a:rPr>
                  <a:t>SCM</a:t>
                </a:r>
                <a:endParaRPr lang="en-US" dirty="0">
                  <a:solidFill>
                    <a:schemeClr val="bg1"/>
                  </a:solidFill>
                  <a:latin typeface="Meiryo UI" panose="020B0604030504040204" pitchFamily="34" charset="-128"/>
                  <a:ea typeface="Meiryo UI" panose="020B0604030504040204" pitchFamily="34" charset="-128"/>
                </a:endParaRPr>
              </a:p>
            </p:txBody>
          </p:sp>
        </p:grpSp>
        <p:sp>
          <p:nvSpPr>
            <p:cNvPr id="14" name="Multiply 13"/>
            <p:cNvSpPr/>
            <p:nvPr/>
          </p:nvSpPr>
          <p:spPr>
            <a:xfrm>
              <a:off x="2849015" y="1868425"/>
              <a:ext cx="216977" cy="258698"/>
            </a:xfrm>
            <a:prstGeom prst="mathMultiply">
              <a:avLst>
                <a:gd name="adj1" fmla="val 5430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  <p:sp>
          <p:nvSpPr>
            <p:cNvPr id="57" name="Multiply 56"/>
            <p:cNvSpPr/>
            <p:nvPr/>
          </p:nvSpPr>
          <p:spPr>
            <a:xfrm>
              <a:off x="4476476" y="1868425"/>
              <a:ext cx="216977" cy="258698"/>
            </a:xfrm>
            <a:prstGeom prst="mathMultiply">
              <a:avLst>
                <a:gd name="adj1" fmla="val 6560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642871" y="2269998"/>
              <a:ext cx="1176530" cy="2178935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91440" rIns="0" bIns="0" rtlCol="0" anchor="t"/>
            <a:lstStyle/>
            <a:p>
              <a:r>
                <a:rPr lang="en-GB" sz="1400" dirty="0">
                  <a:solidFill>
                    <a:schemeClr val="tx1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. No indicate shipment priority</a:t>
              </a:r>
            </a:p>
            <a:p>
              <a:r>
                <a:rPr lang="en-GB" sz="1400" dirty="0">
                  <a:solidFill>
                    <a:schemeClr val="tx1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. No indicate result timely</a:t>
              </a:r>
            </a:p>
            <a:p>
              <a:r>
                <a:rPr lang="en-GB" sz="1400" dirty="0">
                  <a:solidFill>
                    <a:schemeClr val="tx1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  </a:t>
              </a:r>
              <a:endParaRPr lang="en-US" sz="14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3081858" y="2263903"/>
              <a:ext cx="1366908" cy="2185032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91440" rIns="0" bIns="0" rtlCol="0" anchor="t"/>
            <a:lstStyle/>
            <a:p>
              <a:r>
                <a:rPr lang="en-GB" sz="1400" dirty="0">
                  <a:solidFill>
                    <a:schemeClr val="tx1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. Cannot use weight system </a:t>
              </a:r>
              <a:r>
                <a:rPr lang="en-GB" sz="1400" dirty="0">
                  <a:solidFill>
                    <a:schemeClr val="tx1"/>
                  </a:solidFill>
                  <a:latin typeface="Meiryo UI" panose="020B0604030504040204" pitchFamily="34" charset="-128"/>
                  <a:ea typeface="Meiryo UI" panose="020B0604030504040204" pitchFamily="34" charset="-128"/>
                  <a:sym typeface="Wingdings" panose="05000000000000000000" pitchFamily="2" charset="2"/>
                </a:rPr>
                <a:t> compare S/N by manual </a:t>
              </a:r>
              <a:r>
                <a:rPr lang="en-GB" sz="1400" dirty="0">
                  <a:solidFill>
                    <a:schemeClr val="tx1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 </a:t>
              </a:r>
            </a:p>
            <a:p>
              <a:r>
                <a:rPr lang="en-GB" sz="1400" dirty="0">
                  <a:solidFill>
                    <a:schemeClr val="tx1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. Update OQC result not timely.</a:t>
              </a:r>
            </a:p>
            <a:p>
              <a:r>
                <a:rPr lang="en-GB" sz="1400" dirty="0">
                  <a:solidFill>
                    <a:schemeClr val="tx1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. Loss time to come to SCM for chop stamp.</a:t>
              </a:r>
            </a:p>
            <a:p>
              <a:r>
                <a:rPr lang="en-GB" sz="1400" dirty="0">
                  <a:solidFill>
                    <a:schemeClr val="tx1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  </a:t>
              </a:r>
              <a:endParaRPr lang="en-US" sz="14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4762783" y="2263902"/>
              <a:ext cx="1171837" cy="2185032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91440" rIns="0" bIns="0" rtlCol="0" anchor="t"/>
            <a:lstStyle/>
            <a:p>
              <a:r>
                <a:rPr lang="en-GB" sz="1400" dirty="0">
                  <a:solidFill>
                    <a:schemeClr val="tx1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. Loss time to confirm stamp by visual check</a:t>
              </a:r>
            </a:p>
            <a:p>
              <a:endParaRPr lang="en-GB" sz="14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3081858" y="4648959"/>
              <a:ext cx="1366908" cy="345951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b="1" dirty="0">
                  <a:solidFill>
                    <a:schemeClr val="tx1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2pax</a:t>
              </a:r>
              <a:endParaRPr lang="en-US" b="1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  <p:cxnSp>
          <p:nvCxnSpPr>
            <p:cNvPr id="75" name="Straight Arrow Connector 74"/>
            <p:cNvCxnSpPr/>
            <p:nvPr/>
          </p:nvCxnSpPr>
          <p:spPr>
            <a:xfrm>
              <a:off x="7383978" y="2034740"/>
              <a:ext cx="194807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6" name="Group 75"/>
            <p:cNvGrpSpPr/>
            <p:nvPr/>
          </p:nvGrpSpPr>
          <p:grpSpPr>
            <a:xfrm>
              <a:off x="6212141" y="1868426"/>
              <a:ext cx="4291748" cy="304800"/>
              <a:chOff x="135840" y="2133600"/>
              <a:chExt cx="3627983" cy="304800"/>
            </a:xfrm>
            <a:noFill/>
          </p:grpSpPr>
          <p:sp>
            <p:nvSpPr>
              <p:cNvPr id="77" name="Rectangle 76"/>
              <p:cNvSpPr/>
              <p:nvPr/>
            </p:nvSpPr>
            <p:spPr>
              <a:xfrm>
                <a:off x="135840" y="2133600"/>
                <a:ext cx="990600" cy="304800"/>
              </a:xfrm>
              <a:prstGeom prst="rect">
                <a:avLst/>
              </a:prstGeom>
              <a:solidFill>
                <a:srgbClr val="00B0F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>
                    <a:solidFill>
                      <a:schemeClr val="bg1"/>
                    </a:solidFill>
                    <a:latin typeface="Meiryo UI" panose="020B0604030504040204" pitchFamily="34" charset="-128"/>
                    <a:ea typeface="Meiryo UI" panose="020B0604030504040204" pitchFamily="34" charset="-128"/>
                  </a:rPr>
                  <a:t>FA</a:t>
                </a:r>
                <a:endParaRPr lang="en-US" dirty="0">
                  <a:solidFill>
                    <a:schemeClr val="bg1"/>
                  </a:solidFill>
                  <a:latin typeface="Meiryo UI" panose="020B0604030504040204" pitchFamily="34" charset="-128"/>
                  <a:ea typeface="Meiryo UI" panose="020B0604030504040204" pitchFamily="34" charset="-128"/>
                </a:endParaRPr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1352271" y="2133600"/>
                <a:ext cx="1155501" cy="304800"/>
              </a:xfrm>
              <a:prstGeom prst="rect">
                <a:avLst/>
              </a:prstGeom>
              <a:solidFill>
                <a:srgbClr val="00B0F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>
                    <a:solidFill>
                      <a:schemeClr val="bg1"/>
                    </a:solidFill>
                    <a:latin typeface="Meiryo UI" panose="020B0604030504040204" pitchFamily="34" charset="-128"/>
                    <a:ea typeface="Meiryo UI" panose="020B0604030504040204" pitchFamily="34" charset="-128"/>
                  </a:rPr>
                  <a:t>OQC</a:t>
                </a:r>
                <a:endParaRPr lang="en-US" dirty="0">
                  <a:solidFill>
                    <a:schemeClr val="bg1"/>
                  </a:solidFill>
                  <a:latin typeface="Meiryo UI" panose="020B0604030504040204" pitchFamily="34" charset="-128"/>
                  <a:ea typeface="Meiryo UI" panose="020B0604030504040204" pitchFamily="34" charset="-128"/>
                </a:endParaRPr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2773223" y="2133600"/>
                <a:ext cx="990600" cy="304800"/>
              </a:xfrm>
              <a:prstGeom prst="rect">
                <a:avLst/>
              </a:prstGeom>
              <a:solidFill>
                <a:srgbClr val="00B0F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>
                    <a:solidFill>
                      <a:schemeClr val="bg1"/>
                    </a:solidFill>
                    <a:latin typeface="Meiryo UI" panose="020B0604030504040204" pitchFamily="34" charset="-128"/>
                    <a:ea typeface="Meiryo UI" panose="020B0604030504040204" pitchFamily="34" charset="-128"/>
                  </a:rPr>
                  <a:t>SCM</a:t>
                </a:r>
                <a:endParaRPr lang="en-US" dirty="0">
                  <a:solidFill>
                    <a:schemeClr val="bg1"/>
                  </a:solidFill>
                  <a:latin typeface="Meiryo UI" panose="020B0604030504040204" pitchFamily="34" charset="-128"/>
                  <a:ea typeface="Meiryo UI" panose="020B0604030504040204" pitchFamily="34" charset="-128"/>
                </a:endParaRPr>
              </a:p>
            </p:txBody>
          </p:sp>
        </p:grpSp>
        <p:sp>
          <p:nvSpPr>
            <p:cNvPr id="82" name="Rectangle 81"/>
            <p:cNvSpPr/>
            <p:nvPr/>
          </p:nvSpPr>
          <p:spPr>
            <a:xfrm>
              <a:off x="6212140" y="2270000"/>
              <a:ext cx="1176530" cy="217893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91440" rIns="0" bIns="0" rtlCol="0" anchor="t"/>
            <a:lstStyle/>
            <a:p>
              <a:r>
                <a:rPr lang="en-GB" sz="1400" dirty="0">
                  <a:solidFill>
                    <a:schemeClr val="tx1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. Indicate result timely</a:t>
              </a:r>
            </a:p>
            <a:p>
              <a:r>
                <a:rPr lang="en-GB" sz="1400" dirty="0">
                  <a:solidFill>
                    <a:schemeClr val="tx1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. Indicate shipment priority </a:t>
              </a:r>
            </a:p>
            <a:p>
              <a:r>
                <a:rPr lang="en-GB" sz="1400" dirty="0">
                  <a:solidFill>
                    <a:schemeClr val="tx1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  </a:t>
              </a:r>
              <a:endParaRPr lang="en-US" sz="14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  <p:sp>
          <p:nvSpPr>
            <p:cNvPr id="83" name="Rectangle 82"/>
            <p:cNvSpPr/>
            <p:nvPr/>
          </p:nvSpPr>
          <p:spPr>
            <a:xfrm>
              <a:off x="7651127" y="2263904"/>
              <a:ext cx="1366908" cy="2185033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91440" rIns="0" bIns="0" rtlCol="0" anchor="t"/>
            <a:lstStyle/>
            <a:p>
              <a:r>
                <a:rPr lang="en-GB" sz="1400" dirty="0">
                  <a:solidFill>
                    <a:srgbClr val="0000FF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. Use weight system </a:t>
              </a:r>
              <a:r>
                <a:rPr lang="en-GB" sz="1400" dirty="0">
                  <a:solidFill>
                    <a:srgbClr val="0000FF"/>
                  </a:solidFill>
                  <a:latin typeface="Meiryo UI" panose="020B0604030504040204" pitchFamily="34" charset="-128"/>
                  <a:ea typeface="Meiryo UI" panose="020B0604030504040204" pitchFamily="34" charset="-128"/>
                  <a:sym typeface="Wingdings" panose="05000000000000000000" pitchFamily="2" charset="2"/>
                </a:rPr>
                <a:t> auto compare S/N</a:t>
              </a:r>
            </a:p>
            <a:p>
              <a:r>
                <a:rPr lang="en-GB" sz="1400" dirty="0">
                  <a:solidFill>
                    <a:srgbClr val="0000FF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. Online update OQC result &amp; Save time to come to SCM for chop stamp</a:t>
              </a:r>
            </a:p>
            <a:p>
              <a:r>
                <a:rPr lang="en-GB" sz="1400" dirty="0">
                  <a:solidFill>
                    <a:srgbClr val="0000FF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  </a:t>
              </a:r>
              <a:endParaRPr lang="en-US" sz="1400" dirty="0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  <p:sp>
          <p:nvSpPr>
            <p:cNvPr id="84" name="Rectangle 83"/>
            <p:cNvSpPr/>
            <p:nvPr/>
          </p:nvSpPr>
          <p:spPr>
            <a:xfrm>
              <a:off x="9332052" y="2263903"/>
              <a:ext cx="1171836" cy="218503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91440" rIns="0" bIns="0" rtlCol="0" anchor="t"/>
            <a:lstStyle/>
            <a:p>
              <a:r>
                <a:rPr lang="en-GB" sz="1400" dirty="0">
                  <a:solidFill>
                    <a:schemeClr val="tx1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. No need check stamp by visual</a:t>
              </a:r>
            </a:p>
            <a:p>
              <a:r>
                <a:rPr lang="en-GB" sz="1400" dirty="0">
                  <a:solidFill>
                    <a:schemeClr val="tx1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. Confirm OQC result by system</a:t>
              </a:r>
              <a:endParaRPr lang="en-US" sz="14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  <p:sp>
          <p:nvSpPr>
            <p:cNvPr id="85" name="Rectangle 84"/>
            <p:cNvSpPr/>
            <p:nvPr/>
          </p:nvSpPr>
          <p:spPr>
            <a:xfrm>
              <a:off x="6212140" y="4502282"/>
              <a:ext cx="4291748" cy="64503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400" b="1" i="1" u="sng" dirty="0">
                  <a:solidFill>
                    <a:srgbClr val="0000FF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Target improve:</a:t>
              </a:r>
            </a:p>
            <a:p>
              <a:pPr marL="342900" indent="-342900">
                <a:buAutoNum type="arabicPeriod"/>
              </a:pPr>
              <a:r>
                <a:rPr lang="en-GB" sz="1400" b="1" dirty="0">
                  <a:solidFill>
                    <a:srgbClr val="0000FF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Prevent wrong packing leakage out to market</a:t>
              </a:r>
            </a:p>
            <a:p>
              <a:pPr marL="342900" indent="-342900">
                <a:buAutoNum type="arabicPeriod"/>
              </a:pPr>
              <a:r>
                <a:rPr lang="en-GB" sz="1400" b="1" dirty="0">
                  <a:solidFill>
                    <a:srgbClr val="0000FF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△ 2pax for stamp by manual</a:t>
              </a:r>
              <a:endParaRPr lang="en-US" sz="1400" b="1" dirty="0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8963719" y="1780473"/>
              <a:ext cx="436860" cy="171453"/>
            </a:xfrm>
            <a:prstGeom prst="rect">
              <a:avLst/>
            </a:prstGeom>
            <a:solidFill>
              <a:srgbClr val="00B050"/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1100" dirty="0">
                  <a:latin typeface="Meiryo UI" panose="020B0604030504040204" pitchFamily="34" charset="-128"/>
                  <a:ea typeface="Meiryo UI" panose="020B0604030504040204" pitchFamily="34" charset="-128"/>
                </a:rPr>
                <a:t>Link</a:t>
              </a:r>
              <a:endParaRPr lang="en-US" sz="1100" dirty="0"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  <p:sp>
          <p:nvSpPr>
            <p:cNvPr id="87" name="Rectangle 86"/>
            <p:cNvSpPr/>
            <p:nvPr/>
          </p:nvSpPr>
          <p:spPr>
            <a:xfrm>
              <a:off x="7293030" y="1793657"/>
              <a:ext cx="436860" cy="171453"/>
            </a:xfrm>
            <a:prstGeom prst="rect">
              <a:avLst/>
            </a:prstGeom>
            <a:solidFill>
              <a:srgbClr val="00B050"/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1100" dirty="0">
                  <a:latin typeface="Meiryo UI" panose="020B0604030504040204" pitchFamily="34" charset="-128"/>
                  <a:ea typeface="Meiryo UI" panose="020B0604030504040204" pitchFamily="34" charset="-128"/>
                </a:rPr>
                <a:t>Link</a:t>
              </a:r>
              <a:endParaRPr lang="en-US" sz="1100" dirty="0"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687B475F-F182-4CC5-BF61-F6D1B50B3516}"/>
              </a:ext>
            </a:extLst>
          </p:cNvPr>
          <p:cNvSpPr/>
          <p:nvPr/>
        </p:nvSpPr>
        <p:spPr>
          <a:xfrm>
            <a:off x="11293344" y="-28690"/>
            <a:ext cx="790787" cy="36320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Meiryo UI" panose="020B0604030504040204" pitchFamily="34" charset="-128"/>
                <a:ea typeface="Meiryo UI" panose="020B0604030504040204" pitchFamily="34" charset="-128"/>
              </a:rPr>
              <a:t>1/1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A5A9B1C-E837-4A0F-9F8C-AE4297BFB7A8}"/>
              </a:ext>
            </a:extLst>
          </p:cNvPr>
          <p:cNvSpPr/>
          <p:nvPr/>
        </p:nvSpPr>
        <p:spPr>
          <a:xfrm>
            <a:off x="0" y="0"/>
            <a:ext cx="12192000" cy="405094"/>
          </a:xfrm>
          <a:prstGeom prst="rect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u="sng" dirty="0">
                <a:latin typeface="Meiryo UI" panose="020B0604030504040204" pitchFamily="34" charset="-128"/>
                <a:ea typeface="Meiryo UI" panose="020B0604030504040204" pitchFamily="34" charset="-128"/>
              </a:rPr>
              <a:t>Project</a:t>
            </a:r>
            <a:r>
              <a:rPr lang="en-US" sz="2400" b="1" dirty="0">
                <a:latin typeface="Meiryo UI" panose="020B0604030504040204" pitchFamily="34" charset="-128"/>
                <a:ea typeface="Meiryo UI" panose="020B0604030504040204" pitchFamily="34" charset="-128"/>
              </a:rPr>
              <a:t>: Link weight check system FA-SCM-OQC</a:t>
            </a:r>
          </a:p>
        </p:txBody>
      </p:sp>
    </p:spTree>
    <p:extLst>
      <p:ext uri="{BB962C8B-B14F-4D97-AF65-F5344CB8AC3E}">
        <p14:creationId xmlns:p14="http://schemas.microsoft.com/office/powerpoint/2010/main" val="31453549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718B5B7-9D9A-4196-8671-331BBB5632F9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403395"/>
          </a:xfrm>
          <a:prstGeom prst="rect">
            <a:avLst/>
          </a:prstGeom>
          <a:solidFill>
            <a:srgbClr val="0000CC"/>
          </a:solidFill>
          <a:ln w="12700" cap="flat" cmpd="sng" algn="ctr">
            <a:noFill/>
            <a:prstDash val="solid"/>
            <a:miter lim="800000"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457200"/>
            <a:r>
              <a:rPr lang="en-US" sz="1800" b="1" smtClean="0"/>
              <a:t>OQC DIGITAL SYSTEM</a:t>
            </a:r>
            <a:endParaRPr lang="en-US" sz="1800" b="1" dirty="0">
              <a:solidFill>
                <a:schemeClr val="bg1"/>
              </a:solidFill>
              <a:latin typeface="Arial" panose="020B0604020202020204" pitchFamily="34" charset="0"/>
              <a:ea typeface="Arial Unicode MS" panose="020B0604020202020204" pitchFamily="34" charset="-128"/>
              <a:cs typeface="Arial" panose="020B0604020202020204" pitchFamily="34" charset="0"/>
            </a:endParaRPr>
          </a:p>
        </p:txBody>
      </p:sp>
      <p:grpSp>
        <p:nvGrpSpPr>
          <p:cNvPr id="96" name="Group 95"/>
          <p:cNvGrpSpPr/>
          <p:nvPr/>
        </p:nvGrpSpPr>
        <p:grpSpPr>
          <a:xfrm>
            <a:off x="302208" y="864467"/>
            <a:ext cx="5484638" cy="4765628"/>
            <a:chOff x="341397" y="1061375"/>
            <a:chExt cx="3322395" cy="3059168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928229BD-9A3B-44B1-8AE5-EAFBAE3D56A4}"/>
                </a:ext>
              </a:extLst>
            </p:cNvPr>
            <p:cNvGrpSpPr/>
            <p:nvPr/>
          </p:nvGrpSpPr>
          <p:grpSpPr>
            <a:xfrm>
              <a:off x="369972" y="1358978"/>
              <a:ext cx="276225" cy="2588832"/>
              <a:chOff x="28575" y="272448"/>
              <a:chExt cx="276225" cy="2588832"/>
            </a:xfrm>
          </p:grpSpPr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35BC961F-1468-4FE4-ACBA-481D6066E566}"/>
                  </a:ext>
                </a:extLst>
              </p:cNvPr>
              <p:cNvSpPr/>
              <p:nvPr/>
            </p:nvSpPr>
            <p:spPr>
              <a:xfrm>
                <a:off x="47625" y="272448"/>
                <a:ext cx="257175" cy="236157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100">
                    <a:solidFill>
                      <a:sysClr val="windowText" lastClr="000000"/>
                    </a:solidFill>
                  </a:rPr>
                  <a:t>1</a:t>
                </a:r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C2B76242-F962-487C-97B3-E76EFE5E214B}"/>
                  </a:ext>
                </a:extLst>
              </p:cNvPr>
              <p:cNvSpPr/>
              <p:nvPr/>
            </p:nvSpPr>
            <p:spPr>
              <a:xfrm>
                <a:off x="47625" y="596298"/>
                <a:ext cx="257175" cy="236157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100">
                    <a:solidFill>
                      <a:sysClr val="windowText" lastClr="000000"/>
                    </a:solidFill>
                  </a:rPr>
                  <a:t>2</a:t>
                </a:r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62E25C08-B063-411B-8088-E33A5B66A3A8}"/>
                  </a:ext>
                </a:extLst>
              </p:cNvPr>
              <p:cNvSpPr/>
              <p:nvPr/>
            </p:nvSpPr>
            <p:spPr>
              <a:xfrm>
                <a:off x="47625" y="920148"/>
                <a:ext cx="257175" cy="236157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100">
                    <a:solidFill>
                      <a:sysClr val="windowText" lastClr="000000"/>
                    </a:solidFill>
                  </a:rPr>
                  <a:t>3</a:t>
                </a:r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3C37CE5D-41C9-41F5-BC55-22DDC5057228}"/>
                  </a:ext>
                </a:extLst>
              </p:cNvPr>
              <p:cNvSpPr/>
              <p:nvPr/>
            </p:nvSpPr>
            <p:spPr>
              <a:xfrm>
                <a:off x="47625" y="1253523"/>
                <a:ext cx="257175" cy="236157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100">
                    <a:solidFill>
                      <a:sysClr val="windowText" lastClr="000000"/>
                    </a:solidFill>
                  </a:rPr>
                  <a:t>4</a:t>
                </a:r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2AF56319-0B7A-4DC0-A380-2B682D3826B1}"/>
                  </a:ext>
                </a:extLst>
              </p:cNvPr>
              <p:cNvSpPr/>
              <p:nvPr/>
            </p:nvSpPr>
            <p:spPr>
              <a:xfrm>
                <a:off x="47625" y="1586898"/>
                <a:ext cx="257175" cy="236157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100">
                    <a:solidFill>
                      <a:sysClr val="windowText" lastClr="000000"/>
                    </a:solidFill>
                  </a:rPr>
                  <a:t>5</a:t>
                </a:r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00EA3437-450E-42DD-A228-46AD139CCAD9}"/>
                  </a:ext>
                </a:extLst>
              </p:cNvPr>
              <p:cNvSpPr/>
              <p:nvPr/>
            </p:nvSpPr>
            <p:spPr>
              <a:xfrm>
                <a:off x="47625" y="1929798"/>
                <a:ext cx="257175" cy="236157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100">
                    <a:solidFill>
                      <a:sysClr val="windowText" lastClr="000000"/>
                    </a:solidFill>
                  </a:rPr>
                  <a:t>6</a:t>
                </a:r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B3DD3D9F-72B5-4E17-84F6-1C52B3601108}"/>
                  </a:ext>
                </a:extLst>
              </p:cNvPr>
              <p:cNvSpPr/>
              <p:nvPr/>
            </p:nvSpPr>
            <p:spPr>
              <a:xfrm>
                <a:off x="38100" y="2282223"/>
                <a:ext cx="257175" cy="236157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100">
                    <a:solidFill>
                      <a:sysClr val="windowText" lastClr="000000"/>
                    </a:solidFill>
                  </a:rPr>
                  <a:t>7</a:t>
                </a:r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D277B08D-F9E2-4544-A4A6-B0B878310E72}"/>
                  </a:ext>
                </a:extLst>
              </p:cNvPr>
              <p:cNvSpPr/>
              <p:nvPr/>
            </p:nvSpPr>
            <p:spPr>
              <a:xfrm>
                <a:off x="28575" y="2625123"/>
                <a:ext cx="257175" cy="236157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100">
                    <a:solidFill>
                      <a:sysClr val="windowText" lastClr="000000"/>
                    </a:solidFill>
                  </a:rPr>
                  <a:t>8</a:t>
                </a:r>
              </a:p>
            </p:txBody>
          </p:sp>
        </p:grp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87B30CA-3E1B-4C42-8DCA-0CFF5B393F1C}"/>
                </a:ext>
              </a:extLst>
            </p:cNvPr>
            <p:cNvSpPr/>
            <p:nvPr/>
          </p:nvSpPr>
          <p:spPr>
            <a:xfrm>
              <a:off x="341397" y="1061375"/>
              <a:ext cx="631963" cy="25866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Steps</a:t>
              </a:r>
            </a:p>
          </p:txBody>
        </p:sp>
        <p:cxnSp>
          <p:nvCxnSpPr>
            <p:cNvPr id="18" name="Elbow Connector 17">
              <a:extLst>
                <a:ext uri="{FF2B5EF4-FFF2-40B4-BE49-F238E27FC236}">
                  <a16:creationId xmlns:a16="http://schemas.microsoft.com/office/drawing/2014/main" id="{3BDE5F9B-1CCE-4DA1-AE20-C306B63C8EE5}"/>
                </a:ext>
              </a:extLst>
            </p:cNvPr>
            <p:cNvCxnSpPr>
              <a:stCxn id="28" idx="3"/>
            </p:cNvCxnSpPr>
            <p:nvPr/>
          </p:nvCxnSpPr>
          <p:spPr>
            <a:xfrm flipV="1">
              <a:off x="1711723" y="1760445"/>
              <a:ext cx="235050" cy="2126353"/>
            </a:xfrm>
            <a:prstGeom prst="bentConnector2">
              <a:avLst/>
            </a:prstGeom>
            <a:ln w="19050">
              <a:solidFill>
                <a:sysClr val="windowText" lastClr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F2185DFC-742D-49AB-949F-CC97220B7C2B}"/>
                </a:ext>
              </a:extLst>
            </p:cNvPr>
            <p:cNvGrpSpPr/>
            <p:nvPr/>
          </p:nvGrpSpPr>
          <p:grpSpPr>
            <a:xfrm>
              <a:off x="723911" y="1400876"/>
              <a:ext cx="1021147" cy="2618030"/>
              <a:chOff x="28576" y="0"/>
              <a:chExt cx="1033876" cy="2618030"/>
            </a:xfrm>
          </p:grpSpPr>
          <p:sp>
            <p:nvSpPr>
              <p:cNvPr id="20" name="Rectangle: Rounded Corners 21">
                <a:extLst>
                  <a:ext uri="{FF2B5EF4-FFF2-40B4-BE49-F238E27FC236}">
                    <a16:creationId xmlns:a16="http://schemas.microsoft.com/office/drawing/2014/main" id="{84629BE9-94E4-469F-B425-E8A784AC01E6}"/>
                  </a:ext>
                </a:extLst>
              </p:cNvPr>
              <p:cNvSpPr/>
              <p:nvPr/>
            </p:nvSpPr>
            <p:spPr>
              <a:xfrm>
                <a:off x="47625" y="951332"/>
                <a:ext cx="990600" cy="363118"/>
              </a:xfrm>
              <a:prstGeom prst="round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27432" tIns="0" rIns="27432" bIns="0" rtlCol="0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sz="900" kern="1200">
                  <a:solidFill>
                    <a:schemeClr val="tx1"/>
                  </a:solidFill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endParaRPr>
              </a:p>
            </p:txBody>
          </p: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96D22E5A-DF66-47D5-9130-51E80F3C0DE1}"/>
                  </a:ext>
                </a:extLst>
              </p:cNvPr>
              <p:cNvGrpSpPr/>
              <p:nvPr/>
            </p:nvGrpSpPr>
            <p:grpSpPr>
              <a:xfrm>
                <a:off x="28576" y="0"/>
                <a:ext cx="1033876" cy="2618030"/>
                <a:chOff x="28576" y="0"/>
                <a:chExt cx="1033876" cy="2618030"/>
              </a:xfrm>
            </p:grpSpPr>
            <p:sp>
              <p:nvSpPr>
                <p:cNvPr id="22" name="Rectangle: Rounded Corners 21">
                  <a:extLst>
                    <a:ext uri="{FF2B5EF4-FFF2-40B4-BE49-F238E27FC236}">
                      <a16:creationId xmlns:a16="http://schemas.microsoft.com/office/drawing/2014/main" id="{D5721BAD-343C-404C-B8F4-3752C55D38E4}"/>
                    </a:ext>
                  </a:extLst>
                </p:cNvPr>
                <p:cNvSpPr/>
                <p:nvPr/>
              </p:nvSpPr>
              <p:spPr>
                <a:xfrm>
                  <a:off x="47625" y="0"/>
                  <a:ext cx="1000125" cy="264215"/>
                </a:xfrm>
                <a:prstGeom prst="round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27432" tIns="0" rIns="27432" bIns="0" rtlCol="0" anchor="ctr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endParaRPr lang="en-US" sz="900">
                    <a:solidFill>
                      <a:schemeClr val="tx1"/>
                    </a:solidFill>
                    <a:latin typeface="Arial" panose="020B0604020202020204" pitchFamily="34" charset="0"/>
                    <a:ea typeface="Meiryo UI" panose="020B0604030504040204" pitchFamily="34" charset="-128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3" name="Rectangle: Rounded Corners 21">
                  <a:extLst>
                    <a:ext uri="{FF2B5EF4-FFF2-40B4-BE49-F238E27FC236}">
                      <a16:creationId xmlns:a16="http://schemas.microsoft.com/office/drawing/2014/main" id="{C2BA390E-ED56-4B15-B166-2578D44E6971}"/>
                    </a:ext>
                  </a:extLst>
                </p:cNvPr>
                <p:cNvSpPr/>
                <p:nvPr/>
              </p:nvSpPr>
              <p:spPr>
                <a:xfrm>
                  <a:off x="47625" y="300161"/>
                  <a:ext cx="990600" cy="311592"/>
                </a:xfrm>
                <a:prstGeom prst="round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27432" tIns="0" rIns="27432" bIns="0" rtlCol="0" anchor="ctr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lang="en-US" sz="1400" kern="1200">
                    <a:solidFill>
                      <a:schemeClr val="tx1"/>
                    </a:solidFill>
                    <a:latin typeface="Arial" panose="020B0604020202020204" pitchFamily="34" charset="0"/>
                    <a:ea typeface="Meiryo UI" panose="020B0604030504040204" pitchFamily="34" charset="-128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4" name="Rectangle: Rounded Corners 21">
                  <a:extLst>
                    <a:ext uri="{FF2B5EF4-FFF2-40B4-BE49-F238E27FC236}">
                      <a16:creationId xmlns:a16="http://schemas.microsoft.com/office/drawing/2014/main" id="{06CC66DE-54FA-4E2F-AB5A-FC74B5B6E230}"/>
                    </a:ext>
                  </a:extLst>
                </p:cNvPr>
                <p:cNvSpPr/>
                <p:nvPr/>
              </p:nvSpPr>
              <p:spPr>
                <a:xfrm>
                  <a:off x="57150" y="638175"/>
                  <a:ext cx="971550" cy="283265"/>
                </a:xfrm>
                <a:prstGeom prst="round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27432" tIns="0" rIns="27432" bIns="0" rtlCol="0" anchor="ctr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lang="en-US" sz="900" kern="1200">
                    <a:solidFill>
                      <a:schemeClr val="tx1"/>
                    </a:solidFill>
                    <a:latin typeface="Arial" panose="020B0604020202020204" pitchFamily="34" charset="0"/>
                    <a:ea typeface="Meiryo UI" panose="020B0604030504040204" pitchFamily="34" charset="-128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5" name="Rectangle: Rounded Corners 21">
                  <a:extLst>
                    <a:ext uri="{FF2B5EF4-FFF2-40B4-BE49-F238E27FC236}">
                      <a16:creationId xmlns:a16="http://schemas.microsoft.com/office/drawing/2014/main" id="{C449E639-B18B-47CE-B37D-D5F98B078DD6}"/>
                    </a:ext>
                  </a:extLst>
                </p:cNvPr>
                <p:cNvSpPr/>
                <p:nvPr/>
              </p:nvSpPr>
              <p:spPr>
                <a:xfrm>
                  <a:off x="47625" y="1343025"/>
                  <a:ext cx="990600" cy="283265"/>
                </a:xfrm>
                <a:prstGeom prst="round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27432" tIns="0" rIns="27432" bIns="0" rtlCol="0" anchor="ctr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lang="en-US" sz="900" kern="1200">
                    <a:solidFill>
                      <a:schemeClr val="tx1"/>
                    </a:solidFill>
                    <a:latin typeface="Arial" panose="020B0604020202020204" pitchFamily="34" charset="0"/>
                    <a:ea typeface="Meiryo UI" panose="020B0604030504040204" pitchFamily="34" charset="-128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6" name="Rectangle: Rounded Corners 21">
                  <a:extLst>
                    <a:ext uri="{FF2B5EF4-FFF2-40B4-BE49-F238E27FC236}">
                      <a16:creationId xmlns:a16="http://schemas.microsoft.com/office/drawing/2014/main" id="{4E04426A-A57C-407C-97FE-EDA87C3954DB}"/>
                    </a:ext>
                  </a:extLst>
                </p:cNvPr>
                <p:cNvSpPr/>
                <p:nvPr/>
              </p:nvSpPr>
              <p:spPr>
                <a:xfrm>
                  <a:off x="47625" y="1676400"/>
                  <a:ext cx="990600" cy="283265"/>
                </a:xfrm>
                <a:prstGeom prst="round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27432" tIns="0" rIns="27432" bIns="0" rtlCol="0" anchor="ctr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lang="en-US" sz="900" kern="1200">
                    <a:solidFill>
                      <a:schemeClr val="tx1"/>
                    </a:solidFill>
                    <a:latin typeface="Arial" panose="020B0604020202020204" pitchFamily="34" charset="0"/>
                    <a:ea typeface="Meiryo UI" panose="020B0604030504040204" pitchFamily="34" charset="-128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7" name="Rectangle: Rounded Corners 21">
                  <a:extLst>
                    <a:ext uri="{FF2B5EF4-FFF2-40B4-BE49-F238E27FC236}">
                      <a16:creationId xmlns:a16="http://schemas.microsoft.com/office/drawing/2014/main" id="{69CBAD66-225C-4744-89F6-428676AB4EF4}"/>
                    </a:ext>
                  </a:extLst>
                </p:cNvPr>
                <p:cNvSpPr/>
                <p:nvPr/>
              </p:nvSpPr>
              <p:spPr>
                <a:xfrm>
                  <a:off x="38100" y="2019300"/>
                  <a:ext cx="990600" cy="283265"/>
                </a:xfrm>
                <a:prstGeom prst="round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27432" tIns="0" rIns="27432" bIns="0" rtlCol="0" anchor="ctr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lang="en-US" sz="900" kern="1200">
                    <a:solidFill>
                      <a:schemeClr val="tx1"/>
                    </a:solidFill>
                    <a:latin typeface="Arial" panose="020B0604020202020204" pitchFamily="34" charset="0"/>
                    <a:ea typeface="Meiryo UI" panose="020B0604030504040204" pitchFamily="34" charset="-128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8" name="Rectangle: Rounded Corners 21">
                  <a:extLst>
                    <a:ext uri="{FF2B5EF4-FFF2-40B4-BE49-F238E27FC236}">
                      <a16:creationId xmlns:a16="http://schemas.microsoft.com/office/drawing/2014/main" id="{6AE36E0F-1909-46F8-A089-857044318BA0}"/>
                    </a:ext>
                  </a:extLst>
                </p:cNvPr>
                <p:cNvSpPr/>
                <p:nvPr/>
              </p:nvSpPr>
              <p:spPr>
                <a:xfrm>
                  <a:off x="28576" y="2353815"/>
                  <a:ext cx="1000125" cy="264215"/>
                </a:xfrm>
                <a:prstGeom prst="round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27432" tIns="0" rIns="27432" bIns="0" rtlCol="0" anchor="ctr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endParaRPr lang="en-US" sz="900">
                    <a:solidFill>
                      <a:schemeClr val="tx1"/>
                    </a:solidFill>
                    <a:latin typeface="Arial" panose="020B0604020202020204" pitchFamily="34" charset="0"/>
                    <a:ea typeface="Meiryo UI" panose="020B0604030504040204" pitchFamily="34" charset="-128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9" name="Multiplication Sign 59">
                  <a:extLst>
                    <a:ext uri="{FF2B5EF4-FFF2-40B4-BE49-F238E27FC236}">
                      <a16:creationId xmlns:a16="http://schemas.microsoft.com/office/drawing/2014/main" id="{10475DFB-4070-417C-B42C-8AE2768AB937}"/>
                    </a:ext>
                  </a:extLst>
                </p:cNvPr>
                <p:cNvSpPr/>
                <p:nvPr/>
              </p:nvSpPr>
              <p:spPr>
                <a:xfrm>
                  <a:off x="866341" y="47625"/>
                  <a:ext cx="171216" cy="158636"/>
                </a:xfrm>
                <a:prstGeom prst="mathMultiply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sp>
              <p:nvSpPr>
                <p:cNvPr id="30" name="Multiplication Sign 59">
                  <a:extLst>
                    <a:ext uri="{FF2B5EF4-FFF2-40B4-BE49-F238E27FC236}">
                      <a16:creationId xmlns:a16="http://schemas.microsoft.com/office/drawing/2014/main" id="{DC4EE1EC-6E5A-4DBA-9608-CB96B3BCA80A}"/>
                    </a:ext>
                  </a:extLst>
                </p:cNvPr>
                <p:cNvSpPr/>
                <p:nvPr/>
              </p:nvSpPr>
              <p:spPr>
                <a:xfrm>
                  <a:off x="866775" y="381000"/>
                  <a:ext cx="171216" cy="158636"/>
                </a:xfrm>
                <a:prstGeom prst="mathMultiply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sp>
              <p:nvSpPr>
                <p:cNvPr id="31" name="Multiplication Sign 59">
                  <a:extLst>
                    <a:ext uri="{FF2B5EF4-FFF2-40B4-BE49-F238E27FC236}">
                      <a16:creationId xmlns:a16="http://schemas.microsoft.com/office/drawing/2014/main" id="{615E86B9-368C-46BE-962D-868D62434AB6}"/>
                    </a:ext>
                  </a:extLst>
                </p:cNvPr>
                <p:cNvSpPr/>
                <p:nvPr/>
              </p:nvSpPr>
              <p:spPr>
                <a:xfrm>
                  <a:off x="885825" y="1028700"/>
                  <a:ext cx="171216" cy="158636"/>
                </a:xfrm>
                <a:prstGeom prst="mathMultiply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sp>
              <p:nvSpPr>
                <p:cNvPr id="32" name="Multiplication Sign 59">
                  <a:extLst>
                    <a:ext uri="{FF2B5EF4-FFF2-40B4-BE49-F238E27FC236}">
                      <a16:creationId xmlns:a16="http://schemas.microsoft.com/office/drawing/2014/main" id="{AF0E6839-00C0-48D7-9BB0-8BC99ECEF232}"/>
                    </a:ext>
                  </a:extLst>
                </p:cNvPr>
                <p:cNvSpPr/>
                <p:nvPr/>
              </p:nvSpPr>
              <p:spPr>
                <a:xfrm>
                  <a:off x="885825" y="1400175"/>
                  <a:ext cx="171216" cy="158636"/>
                </a:xfrm>
                <a:prstGeom prst="mathMultiply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sp>
              <p:nvSpPr>
                <p:cNvPr id="33" name="Multiplication Sign 59">
                  <a:extLst>
                    <a:ext uri="{FF2B5EF4-FFF2-40B4-BE49-F238E27FC236}">
                      <a16:creationId xmlns:a16="http://schemas.microsoft.com/office/drawing/2014/main" id="{EA1F4447-1BFA-4FF3-90CD-22FC4206534B}"/>
                    </a:ext>
                  </a:extLst>
                </p:cNvPr>
                <p:cNvSpPr/>
                <p:nvPr/>
              </p:nvSpPr>
              <p:spPr>
                <a:xfrm>
                  <a:off x="876300" y="1724025"/>
                  <a:ext cx="171216" cy="158636"/>
                </a:xfrm>
                <a:prstGeom prst="mathMultiply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sp>
              <p:nvSpPr>
                <p:cNvPr id="34" name="Multiplication Sign 59">
                  <a:extLst>
                    <a:ext uri="{FF2B5EF4-FFF2-40B4-BE49-F238E27FC236}">
                      <a16:creationId xmlns:a16="http://schemas.microsoft.com/office/drawing/2014/main" id="{0DFC30C7-DB38-45CB-9EBD-D1B48E2102AB}"/>
                    </a:ext>
                  </a:extLst>
                </p:cNvPr>
                <p:cNvSpPr/>
                <p:nvPr/>
              </p:nvSpPr>
              <p:spPr>
                <a:xfrm>
                  <a:off x="857250" y="2057400"/>
                  <a:ext cx="171216" cy="158636"/>
                </a:xfrm>
                <a:prstGeom prst="mathMultiply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36" name="Elbow Connector 35">
                  <a:extLst>
                    <a:ext uri="{FF2B5EF4-FFF2-40B4-BE49-F238E27FC236}">
                      <a16:creationId xmlns:a16="http://schemas.microsoft.com/office/drawing/2014/main" id="{F51B0C64-1153-4714-9813-DE1BB67CA727}"/>
                    </a:ext>
                  </a:extLst>
                </p:cNvPr>
                <p:cNvCxnSpPr/>
                <p:nvPr/>
              </p:nvCxnSpPr>
              <p:spPr>
                <a:xfrm flipH="1">
                  <a:off x="1006394" y="770283"/>
                  <a:ext cx="22306" cy="1064753"/>
                </a:xfrm>
                <a:prstGeom prst="bentConnector3">
                  <a:avLst>
                    <a:gd name="adj1" fmla="val -383265"/>
                  </a:avLst>
                </a:prstGeom>
                <a:ln>
                  <a:solidFill>
                    <a:sysClr val="windowText" lastClr="0000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Elbow Connector 36">
                  <a:extLst>
                    <a:ext uri="{FF2B5EF4-FFF2-40B4-BE49-F238E27FC236}">
                      <a16:creationId xmlns:a16="http://schemas.microsoft.com/office/drawing/2014/main" id="{3ECFED00-0607-4222-9168-72AA520C2A67}"/>
                    </a:ext>
                  </a:extLst>
                </p:cNvPr>
                <p:cNvCxnSpPr/>
                <p:nvPr/>
              </p:nvCxnSpPr>
              <p:spPr>
                <a:xfrm flipH="1">
                  <a:off x="1029793" y="467219"/>
                  <a:ext cx="32659" cy="1699456"/>
                </a:xfrm>
                <a:prstGeom prst="bentConnector3">
                  <a:avLst>
                    <a:gd name="adj1" fmla="val -340563"/>
                  </a:avLst>
                </a:prstGeom>
                <a:ln>
                  <a:solidFill>
                    <a:sysClr val="windowText" lastClr="0000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38" name="Rectangle: Rounded Corners 21">
              <a:extLst>
                <a:ext uri="{FF2B5EF4-FFF2-40B4-BE49-F238E27FC236}">
                  <a16:creationId xmlns:a16="http://schemas.microsoft.com/office/drawing/2014/main" id="{C3E620BD-1F7F-482E-9B98-621BC8E407FA}"/>
                </a:ext>
              </a:extLst>
            </p:cNvPr>
            <p:cNvSpPr/>
            <p:nvPr/>
          </p:nvSpPr>
          <p:spPr>
            <a:xfrm>
              <a:off x="2504228" y="1356052"/>
              <a:ext cx="1092891" cy="321365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27432" tIns="0" rIns="27432" bIns="0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sz="900" kern="120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39" name="Rectangle: Rounded Corners 21">
              <a:extLst>
                <a:ext uri="{FF2B5EF4-FFF2-40B4-BE49-F238E27FC236}">
                  <a16:creationId xmlns:a16="http://schemas.microsoft.com/office/drawing/2014/main" id="{1BA2E362-0434-49B8-B4B8-275587BB7C92}"/>
                </a:ext>
              </a:extLst>
            </p:cNvPr>
            <p:cNvSpPr/>
            <p:nvPr/>
          </p:nvSpPr>
          <p:spPr>
            <a:xfrm>
              <a:off x="2505910" y="1757784"/>
              <a:ext cx="1102414" cy="311840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27432" tIns="0" rIns="27432" bIns="0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sz="900" kern="120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40" name="Rectangle: Rounded Corners 21">
              <a:extLst>
                <a:ext uri="{FF2B5EF4-FFF2-40B4-BE49-F238E27FC236}">
                  <a16:creationId xmlns:a16="http://schemas.microsoft.com/office/drawing/2014/main" id="{1A07C348-ACE1-4163-901D-E53CC490FC25}"/>
                </a:ext>
              </a:extLst>
            </p:cNvPr>
            <p:cNvSpPr/>
            <p:nvPr/>
          </p:nvSpPr>
          <p:spPr>
            <a:xfrm>
              <a:off x="2496386" y="2110209"/>
              <a:ext cx="1111939" cy="330890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27432" tIns="0" rIns="27432" bIns="0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sz="900" kern="120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41" name="Rectangle: Rounded Corners 21">
              <a:extLst>
                <a:ext uri="{FF2B5EF4-FFF2-40B4-BE49-F238E27FC236}">
                  <a16:creationId xmlns:a16="http://schemas.microsoft.com/office/drawing/2014/main" id="{8FC9484C-3807-4883-96B9-9A96D8F582BA}"/>
                </a:ext>
              </a:extLst>
            </p:cNvPr>
            <p:cNvSpPr/>
            <p:nvPr/>
          </p:nvSpPr>
          <p:spPr>
            <a:xfrm>
              <a:off x="2505910" y="2481684"/>
              <a:ext cx="1102415" cy="311840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27432" tIns="0" rIns="27432" bIns="0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sz="900" kern="120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42" name="Rectangle: Rounded Corners 21">
              <a:extLst>
                <a:ext uri="{FF2B5EF4-FFF2-40B4-BE49-F238E27FC236}">
                  <a16:creationId xmlns:a16="http://schemas.microsoft.com/office/drawing/2014/main" id="{87038C47-EBB4-4AD4-BC00-F10F3EDB50C6}"/>
                </a:ext>
              </a:extLst>
            </p:cNvPr>
            <p:cNvSpPr/>
            <p:nvPr/>
          </p:nvSpPr>
          <p:spPr>
            <a:xfrm>
              <a:off x="2505910" y="2842680"/>
              <a:ext cx="1121464" cy="440054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27432" tIns="0" rIns="27432" bIns="0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sz="900" kern="120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43" name="Rectangle: Rounded Corners 21">
              <a:extLst>
                <a:ext uri="{FF2B5EF4-FFF2-40B4-BE49-F238E27FC236}">
                  <a16:creationId xmlns:a16="http://schemas.microsoft.com/office/drawing/2014/main" id="{DDF1DE68-7C6F-4FCF-A44E-08F651EEC6E4}"/>
                </a:ext>
              </a:extLst>
            </p:cNvPr>
            <p:cNvSpPr/>
            <p:nvPr/>
          </p:nvSpPr>
          <p:spPr>
            <a:xfrm>
              <a:off x="2496384" y="3329409"/>
              <a:ext cx="1126509" cy="349940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27432" tIns="0" rIns="27432" bIns="0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sz="900" kern="120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endParaRPr>
            </a:p>
          </p:txBody>
        </p: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F25D5E3C-DF45-4BD4-B49A-703E31EE3473}"/>
                </a:ext>
              </a:extLst>
            </p:cNvPr>
            <p:cNvGrpSpPr/>
            <p:nvPr/>
          </p:nvGrpSpPr>
          <p:grpSpPr>
            <a:xfrm>
              <a:off x="2104147" y="1301434"/>
              <a:ext cx="1559645" cy="2819109"/>
              <a:chOff x="19467" y="-8674"/>
              <a:chExt cx="1562101" cy="2819109"/>
            </a:xfrm>
          </p:grpSpPr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3C2C42FD-FC54-4AF6-B6A2-464C38E5630E}"/>
                  </a:ext>
                </a:extLst>
              </p:cNvPr>
              <p:cNvSpPr/>
              <p:nvPr/>
            </p:nvSpPr>
            <p:spPr>
              <a:xfrm>
                <a:off x="86143" y="295275"/>
                <a:ext cx="257175" cy="270481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100">
                    <a:solidFill>
                      <a:sysClr val="windowText" lastClr="000000"/>
                    </a:solidFill>
                  </a:rPr>
                  <a:t>9</a:t>
                </a:r>
              </a:p>
            </p:txBody>
          </p:sp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9A0A60DB-22C5-407F-8A95-867239301325}"/>
                  </a:ext>
                </a:extLst>
              </p:cNvPr>
              <p:cNvGrpSpPr/>
              <p:nvPr/>
            </p:nvGrpSpPr>
            <p:grpSpPr>
              <a:xfrm>
                <a:off x="19468" y="1619251"/>
                <a:ext cx="361950" cy="266700"/>
                <a:chOff x="19468" y="1619251"/>
                <a:chExt cx="342900" cy="257175"/>
              </a:xfrm>
            </p:grpSpPr>
            <p:sp>
              <p:nvSpPr>
                <p:cNvPr id="63" name="Oval 62">
                  <a:extLst>
                    <a:ext uri="{FF2B5EF4-FFF2-40B4-BE49-F238E27FC236}">
                      <a16:creationId xmlns:a16="http://schemas.microsoft.com/office/drawing/2014/main" id="{F5D11AAC-9532-42B9-B327-C200121D9E08}"/>
                    </a:ext>
                  </a:extLst>
                </p:cNvPr>
                <p:cNvSpPr/>
                <p:nvPr/>
              </p:nvSpPr>
              <p:spPr>
                <a:xfrm>
                  <a:off x="57568" y="1619251"/>
                  <a:ext cx="266700" cy="257175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1000"/>
                </a:p>
              </p:txBody>
            </p:sp>
            <p:sp>
              <p:nvSpPr>
                <p:cNvPr id="64" name="Rectangle 63">
                  <a:extLst>
                    <a:ext uri="{FF2B5EF4-FFF2-40B4-BE49-F238E27FC236}">
                      <a16:creationId xmlns:a16="http://schemas.microsoft.com/office/drawing/2014/main" id="{3F959B6D-7A1C-4032-B3AA-71823D0604EC}"/>
                    </a:ext>
                  </a:extLst>
                </p:cNvPr>
                <p:cNvSpPr/>
                <p:nvPr/>
              </p:nvSpPr>
              <p:spPr>
                <a:xfrm>
                  <a:off x="19468" y="1619252"/>
                  <a:ext cx="342900" cy="22860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sz="1100">
                      <a:solidFill>
                        <a:sysClr val="windowText" lastClr="000000"/>
                      </a:solidFill>
                    </a:rPr>
                    <a:t>12</a:t>
                  </a:r>
                </a:p>
              </p:txBody>
            </p:sp>
          </p:grpSp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5429A34C-96FE-4E08-A160-F15E368AA381}"/>
                  </a:ext>
                </a:extLst>
              </p:cNvPr>
              <p:cNvGrpSpPr/>
              <p:nvPr/>
            </p:nvGrpSpPr>
            <p:grpSpPr>
              <a:xfrm>
                <a:off x="28993" y="2028825"/>
                <a:ext cx="361950" cy="266700"/>
                <a:chOff x="28993" y="2028825"/>
                <a:chExt cx="361950" cy="266700"/>
              </a:xfrm>
            </p:grpSpPr>
            <p:sp>
              <p:nvSpPr>
                <p:cNvPr id="61" name="Oval 60">
                  <a:extLst>
                    <a:ext uri="{FF2B5EF4-FFF2-40B4-BE49-F238E27FC236}">
                      <a16:creationId xmlns:a16="http://schemas.microsoft.com/office/drawing/2014/main" id="{690B8151-4B40-4777-A999-1B24FCC25BF9}"/>
                    </a:ext>
                  </a:extLst>
                </p:cNvPr>
                <p:cNvSpPr/>
                <p:nvPr/>
              </p:nvSpPr>
              <p:spPr>
                <a:xfrm>
                  <a:off x="67093" y="2028825"/>
                  <a:ext cx="276226" cy="266700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1000"/>
                </a:p>
              </p:txBody>
            </p:sp>
            <p:sp>
              <p:nvSpPr>
                <p:cNvPr id="62" name="Rectangle 61">
                  <a:extLst>
                    <a:ext uri="{FF2B5EF4-FFF2-40B4-BE49-F238E27FC236}">
                      <a16:creationId xmlns:a16="http://schemas.microsoft.com/office/drawing/2014/main" id="{7BF10125-9E9E-443C-9422-17960C81BE50}"/>
                    </a:ext>
                  </a:extLst>
                </p:cNvPr>
                <p:cNvSpPr/>
                <p:nvPr/>
              </p:nvSpPr>
              <p:spPr>
                <a:xfrm>
                  <a:off x="28993" y="2047875"/>
                  <a:ext cx="361950" cy="23812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sz="1100">
                      <a:solidFill>
                        <a:sysClr val="windowText" lastClr="000000"/>
                      </a:solidFill>
                    </a:rPr>
                    <a:t>13</a:t>
                  </a:r>
                </a:p>
              </p:txBody>
            </p:sp>
          </p:grpSp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271AFF9E-C4B6-49A6-AAE0-AF048A577A97}"/>
                  </a:ext>
                </a:extLst>
              </p:cNvPr>
              <p:cNvGrpSpPr/>
              <p:nvPr/>
            </p:nvGrpSpPr>
            <p:grpSpPr>
              <a:xfrm>
                <a:off x="28993" y="1209675"/>
                <a:ext cx="342899" cy="276225"/>
                <a:chOff x="28993" y="1209675"/>
                <a:chExt cx="333374" cy="276225"/>
              </a:xfrm>
            </p:grpSpPr>
            <p:sp>
              <p:nvSpPr>
                <p:cNvPr id="59" name="Oval 58">
                  <a:extLst>
                    <a:ext uri="{FF2B5EF4-FFF2-40B4-BE49-F238E27FC236}">
                      <a16:creationId xmlns:a16="http://schemas.microsoft.com/office/drawing/2014/main" id="{74D7A6A8-C8E4-44F7-8A4F-3019E4D9F315}"/>
                    </a:ext>
                  </a:extLst>
                </p:cNvPr>
                <p:cNvSpPr/>
                <p:nvPr/>
              </p:nvSpPr>
              <p:spPr>
                <a:xfrm>
                  <a:off x="67093" y="1209675"/>
                  <a:ext cx="276225" cy="276225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1000"/>
                </a:p>
              </p:txBody>
            </p:sp>
            <p:sp>
              <p:nvSpPr>
                <p:cNvPr id="60" name="Rectangle 59">
                  <a:extLst>
                    <a:ext uri="{FF2B5EF4-FFF2-40B4-BE49-F238E27FC236}">
                      <a16:creationId xmlns:a16="http://schemas.microsoft.com/office/drawing/2014/main" id="{E241D35E-812C-41A1-9F3C-FA635816FBD1}"/>
                    </a:ext>
                  </a:extLst>
                </p:cNvPr>
                <p:cNvSpPr/>
                <p:nvPr/>
              </p:nvSpPr>
              <p:spPr>
                <a:xfrm>
                  <a:off x="28993" y="1228725"/>
                  <a:ext cx="333374" cy="21907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sz="1100">
                      <a:solidFill>
                        <a:sysClr val="windowText" lastClr="000000"/>
                      </a:solidFill>
                    </a:rPr>
                    <a:t>11</a:t>
                  </a:r>
                </a:p>
              </p:txBody>
            </p:sp>
          </p:grpSp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962EB6F9-B2A5-4937-8B10-E2DEBF951A0F}"/>
                  </a:ext>
                </a:extLst>
              </p:cNvPr>
              <p:cNvGrpSpPr/>
              <p:nvPr/>
            </p:nvGrpSpPr>
            <p:grpSpPr>
              <a:xfrm>
                <a:off x="19468" y="2409825"/>
                <a:ext cx="361950" cy="276225"/>
                <a:chOff x="19468" y="2409825"/>
                <a:chExt cx="361950" cy="276225"/>
              </a:xfrm>
            </p:grpSpPr>
            <p:sp>
              <p:nvSpPr>
                <p:cNvPr id="57" name="Oval 56">
                  <a:extLst>
                    <a:ext uri="{FF2B5EF4-FFF2-40B4-BE49-F238E27FC236}">
                      <a16:creationId xmlns:a16="http://schemas.microsoft.com/office/drawing/2014/main" id="{36F4BE73-2D3E-481D-8174-9BA60FD601BA}"/>
                    </a:ext>
                  </a:extLst>
                </p:cNvPr>
                <p:cNvSpPr/>
                <p:nvPr/>
              </p:nvSpPr>
              <p:spPr>
                <a:xfrm>
                  <a:off x="57568" y="2409825"/>
                  <a:ext cx="285750" cy="276225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1000"/>
                </a:p>
              </p:txBody>
            </p:sp>
            <p:sp>
              <p:nvSpPr>
                <p:cNvPr id="58" name="Rectangle 57">
                  <a:extLst>
                    <a:ext uri="{FF2B5EF4-FFF2-40B4-BE49-F238E27FC236}">
                      <a16:creationId xmlns:a16="http://schemas.microsoft.com/office/drawing/2014/main" id="{43AC5F92-FE0B-427C-984B-194CDB7AA02E}"/>
                    </a:ext>
                  </a:extLst>
                </p:cNvPr>
                <p:cNvSpPr/>
                <p:nvPr/>
              </p:nvSpPr>
              <p:spPr>
                <a:xfrm>
                  <a:off x="19468" y="2409825"/>
                  <a:ext cx="361950" cy="23812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sz="1100">
                      <a:solidFill>
                        <a:sysClr val="windowText" lastClr="000000"/>
                      </a:solidFill>
                    </a:rPr>
                    <a:t>14</a:t>
                  </a:r>
                </a:p>
              </p:txBody>
            </p:sp>
          </p:grp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2E09D165-461D-4C71-9E7D-3B77F145FCDB}"/>
                  </a:ext>
                </a:extLst>
              </p:cNvPr>
              <p:cNvSpPr/>
              <p:nvPr/>
            </p:nvSpPr>
            <p:spPr>
              <a:xfrm>
                <a:off x="41390" y="589666"/>
                <a:ext cx="465009" cy="25866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0" u="none" strike="noStrike" kern="1200" cap="none" spc="0" normalizeH="0" baseline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OK</a:t>
                </a:r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F45B6355-CBB8-4B15-952F-256B2F9C8EC0}"/>
                  </a:ext>
                </a:extLst>
              </p:cNvPr>
              <p:cNvSpPr/>
              <p:nvPr/>
            </p:nvSpPr>
            <p:spPr>
              <a:xfrm>
                <a:off x="41390" y="-8674"/>
                <a:ext cx="465009" cy="22884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0" u="none" strike="noStrike" kern="1200" cap="none" spc="0" normalizeH="0" baseline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NG</a:t>
                </a:r>
              </a:p>
            </p:txBody>
          </p:sp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9744BA84-903F-4948-8924-B7F2972C343C}"/>
                  </a:ext>
                </a:extLst>
              </p:cNvPr>
              <p:cNvGrpSpPr/>
              <p:nvPr/>
            </p:nvGrpSpPr>
            <p:grpSpPr>
              <a:xfrm>
                <a:off x="19467" y="828675"/>
                <a:ext cx="371474" cy="257176"/>
                <a:chOff x="19467" y="828675"/>
                <a:chExt cx="361950" cy="257175"/>
              </a:xfrm>
            </p:grpSpPr>
            <p:sp>
              <p:nvSpPr>
                <p:cNvPr id="55" name="Oval 54">
                  <a:extLst>
                    <a:ext uri="{FF2B5EF4-FFF2-40B4-BE49-F238E27FC236}">
                      <a16:creationId xmlns:a16="http://schemas.microsoft.com/office/drawing/2014/main" id="{132B5767-D2A7-4544-8477-6A37EF50DB6F}"/>
                    </a:ext>
                  </a:extLst>
                </p:cNvPr>
                <p:cNvSpPr/>
                <p:nvPr/>
              </p:nvSpPr>
              <p:spPr>
                <a:xfrm>
                  <a:off x="67092" y="828675"/>
                  <a:ext cx="266700" cy="257175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1000"/>
                </a:p>
              </p:txBody>
            </p:sp>
            <p:sp>
              <p:nvSpPr>
                <p:cNvPr id="56" name="Rectangle 55">
                  <a:extLst>
                    <a:ext uri="{FF2B5EF4-FFF2-40B4-BE49-F238E27FC236}">
                      <a16:creationId xmlns:a16="http://schemas.microsoft.com/office/drawing/2014/main" id="{D24C8073-EDD9-47EF-B314-5546F5558C70}"/>
                    </a:ext>
                  </a:extLst>
                </p:cNvPr>
                <p:cNvSpPr/>
                <p:nvPr/>
              </p:nvSpPr>
              <p:spPr>
                <a:xfrm>
                  <a:off x="19467" y="828675"/>
                  <a:ext cx="361950" cy="23812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sz="1100">
                      <a:solidFill>
                        <a:sysClr val="windowText" lastClr="000000"/>
                      </a:solidFill>
                    </a:rPr>
                    <a:t>10</a:t>
                  </a:r>
                </a:p>
              </p:txBody>
            </p:sp>
          </p:grp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FB1FD185-C443-4688-8D56-C39BDB7A79D0}"/>
                  </a:ext>
                </a:extLst>
              </p:cNvPr>
              <p:cNvSpPr/>
              <p:nvPr/>
            </p:nvSpPr>
            <p:spPr>
              <a:xfrm>
                <a:off x="381418" y="417418"/>
                <a:ext cx="1200150" cy="2393017"/>
              </a:xfrm>
              <a:prstGeom prst="rect">
                <a:avLst/>
              </a:prstGeom>
              <a:noFill/>
              <a:ln w="12700">
                <a:solidFill>
                  <a:srgbClr val="FF000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endParaRPr lang="en-US" sz="1100"/>
              </a:p>
            </p:txBody>
          </p:sp>
        </p:grpSp>
        <p:sp>
          <p:nvSpPr>
            <p:cNvPr id="65" name="Rectangle: Rounded Corners 21">
              <a:extLst>
                <a:ext uri="{FF2B5EF4-FFF2-40B4-BE49-F238E27FC236}">
                  <a16:creationId xmlns:a16="http://schemas.microsoft.com/office/drawing/2014/main" id="{114CD0A7-6FE9-4871-962B-B0B89DAE8C20}"/>
                </a:ext>
              </a:extLst>
            </p:cNvPr>
            <p:cNvSpPr/>
            <p:nvPr/>
          </p:nvSpPr>
          <p:spPr>
            <a:xfrm>
              <a:off x="2503568" y="3737228"/>
              <a:ext cx="1140516" cy="342900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27432" tIns="0" rIns="27432" bIns="0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sz="900" kern="120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endParaRPr>
            </a:p>
          </p:txBody>
        </p: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F9A7D975-9107-49AD-9DEC-78561BBC1689}"/>
                </a:ext>
              </a:extLst>
            </p:cNvPr>
            <p:cNvGrpSpPr/>
            <p:nvPr/>
          </p:nvGrpSpPr>
          <p:grpSpPr>
            <a:xfrm>
              <a:off x="2126036" y="1526511"/>
              <a:ext cx="358308" cy="399013"/>
              <a:chOff x="0" y="-8488"/>
              <a:chExt cx="358308" cy="399013"/>
            </a:xfrm>
          </p:grpSpPr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D848EC32-3582-4804-A802-52747D06935C}"/>
                  </a:ext>
                </a:extLst>
              </p:cNvPr>
              <p:cNvCxnSpPr/>
              <p:nvPr/>
            </p:nvCxnSpPr>
            <p:spPr>
              <a:xfrm flipH="1">
                <a:off x="6468" y="0"/>
                <a:ext cx="1" cy="390525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Arrow Connector 67">
                <a:extLst>
                  <a:ext uri="{FF2B5EF4-FFF2-40B4-BE49-F238E27FC236}">
                    <a16:creationId xmlns:a16="http://schemas.microsoft.com/office/drawing/2014/main" id="{FA712FDB-D4B9-4339-84EB-7A0D1688C01A}"/>
                  </a:ext>
                </a:extLst>
              </p:cNvPr>
              <p:cNvCxnSpPr/>
              <p:nvPr/>
            </p:nvCxnSpPr>
            <p:spPr>
              <a:xfrm flipV="1">
                <a:off x="3897" y="-8488"/>
                <a:ext cx="354411" cy="1242"/>
              </a:xfrm>
              <a:prstGeom prst="straightConnector1">
                <a:avLst/>
              </a:prstGeom>
              <a:ln w="19050">
                <a:solidFill>
                  <a:sysClr val="windowText" lastClr="0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Arrow Connector 68">
                <a:extLst>
                  <a:ext uri="{FF2B5EF4-FFF2-40B4-BE49-F238E27FC236}">
                    <a16:creationId xmlns:a16="http://schemas.microsoft.com/office/drawing/2014/main" id="{0F4DA483-C221-4E8E-A784-685758B95B3D}"/>
                  </a:ext>
                </a:extLst>
              </p:cNvPr>
              <p:cNvCxnSpPr/>
              <p:nvPr/>
            </p:nvCxnSpPr>
            <p:spPr>
              <a:xfrm flipV="1">
                <a:off x="0" y="389283"/>
                <a:ext cx="322192" cy="124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F00F24E9-F0BB-45F4-ABCB-2C089E6BFEC0}"/>
                </a:ext>
              </a:extLst>
            </p:cNvPr>
            <p:cNvSpPr/>
            <p:nvPr/>
          </p:nvSpPr>
          <p:spPr>
            <a:xfrm>
              <a:off x="2500823" y="1361964"/>
              <a:ext cx="902390" cy="20848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dirty="0">
                  <a:solidFill>
                    <a:sysClr val="windowText" lastClr="000000"/>
                  </a:solidFill>
                  <a:effectLst/>
                </a:rPr>
                <a:t>Notify NG error</a:t>
              </a:r>
              <a:r>
                <a:rPr lang="en-US" sz="1400" baseline="0" dirty="0">
                  <a:solidFill>
                    <a:sysClr val="windowText" lastClr="000000"/>
                  </a:solidFill>
                  <a:effectLst/>
                </a:rPr>
                <a:t> for FA</a:t>
              </a:r>
              <a:endParaRPr lang="en-US" sz="1400" dirty="0">
                <a:solidFill>
                  <a:sysClr val="windowText" lastClr="000000"/>
                </a:solidFill>
                <a:effectLst/>
              </a:endParaRPr>
            </a:p>
            <a:p>
              <a:pPr algn="l"/>
              <a:endParaRPr lang="en-US" sz="1400" dirty="0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6AC55A2E-9A5B-4671-99CE-15F477E3CB70}"/>
                </a:ext>
              </a:extLst>
            </p:cNvPr>
            <p:cNvSpPr/>
            <p:nvPr/>
          </p:nvSpPr>
          <p:spPr>
            <a:xfrm>
              <a:off x="2510348" y="1753629"/>
              <a:ext cx="730940" cy="3094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dirty="0">
                  <a:solidFill>
                    <a:sysClr val="windowText" lastClr="000000"/>
                  </a:solidFill>
                  <a:effectLst/>
                </a:rPr>
                <a:t>Find</a:t>
              </a:r>
              <a:r>
                <a:rPr lang="en-US" sz="1400" baseline="0" dirty="0">
                  <a:solidFill>
                    <a:sysClr val="windowText" lastClr="000000"/>
                  </a:solidFill>
                  <a:effectLst/>
                </a:rPr>
                <a:t> Pallet ID &amp; F/G</a:t>
              </a:r>
              <a:endParaRPr lang="en-US" sz="1400" dirty="0">
                <a:solidFill>
                  <a:sysClr val="windowText" lastClr="000000"/>
                </a:solidFill>
                <a:effectLst/>
              </a:endParaRPr>
            </a:p>
            <a:p>
              <a:pPr algn="l"/>
              <a:endParaRPr lang="en-US" sz="1400" dirty="0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81BC8986-6F27-4B1D-ABB7-A1EB760B20DB}"/>
                </a:ext>
              </a:extLst>
            </p:cNvPr>
            <p:cNvSpPr/>
            <p:nvPr/>
          </p:nvSpPr>
          <p:spPr>
            <a:xfrm>
              <a:off x="2481773" y="2122823"/>
              <a:ext cx="1074961" cy="2290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dirty="0">
                  <a:solidFill>
                    <a:sysClr val="windowText" lastClr="000000"/>
                  </a:solidFill>
                  <a:effectLst/>
                </a:rPr>
                <a:t>Matching</a:t>
              </a:r>
              <a:r>
                <a:rPr lang="en-US" sz="1400" baseline="0" dirty="0">
                  <a:solidFill>
                    <a:sysClr val="windowText" lastClr="000000"/>
                  </a:solidFill>
                  <a:effectLst/>
                </a:rPr>
                <a:t> Pallet ID &amp; Outer carton</a:t>
              </a:r>
              <a:endParaRPr lang="en-US" sz="1400" dirty="0">
                <a:solidFill>
                  <a:sysClr val="windowText" lastClr="000000"/>
                </a:solidFill>
                <a:effectLst/>
              </a:endParaRPr>
            </a:p>
            <a:p>
              <a:pPr algn="l"/>
              <a:endParaRPr lang="en-US" sz="1400" dirty="0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FE9AC137-7A1A-4419-9165-1934A6047D80}"/>
                </a:ext>
              </a:extLst>
            </p:cNvPr>
            <p:cNvSpPr/>
            <p:nvPr/>
          </p:nvSpPr>
          <p:spPr>
            <a:xfrm>
              <a:off x="2491298" y="2476389"/>
              <a:ext cx="911915" cy="26869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dirty="0">
                  <a:solidFill>
                    <a:sysClr val="windowText" lastClr="000000"/>
                  </a:solidFill>
                  <a:effectLst/>
                </a:rPr>
                <a:t>Record</a:t>
              </a:r>
              <a:r>
                <a:rPr lang="en-US" sz="1400" baseline="0" dirty="0">
                  <a:solidFill>
                    <a:sysClr val="windowText" lastClr="000000"/>
                  </a:solidFill>
                  <a:effectLst/>
                </a:rPr>
                <a:t> Pallet ID &amp; S/N carton</a:t>
              </a:r>
              <a:endParaRPr lang="en-US" sz="1400" dirty="0">
                <a:solidFill>
                  <a:sysClr val="windowText" lastClr="000000"/>
                </a:solidFill>
                <a:effectLst/>
              </a:endParaRPr>
            </a:p>
            <a:p>
              <a:pPr algn="l"/>
              <a:endParaRPr lang="en-US" sz="1400" dirty="0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2DF434DA-2E50-4A83-BF48-4AD09F407090}"/>
                </a:ext>
              </a:extLst>
            </p:cNvPr>
            <p:cNvSpPr/>
            <p:nvPr/>
          </p:nvSpPr>
          <p:spPr>
            <a:xfrm>
              <a:off x="2501107" y="2894913"/>
              <a:ext cx="940490" cy="34067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dirty="0">
                  <a:solidFill>
                    <a:sysClr val="windowText" lastClr="000000"/>
                  </a:solidFill>
                  <a:effectLst/>
                </a:rPr>
                <a:t>Find</a:t>
              </a:r>
              <a:r>
                <a:rPr lang="en-US" sz="1400" baseline="0" dirty="0">
                  <a:solidFill>
                    <a:sysClr val="windowText" lastClr="000000"/>
                  </a:solidFill>
                  <a:effectLst/>
                </a:rPr>
                <a:t> all lots same model, shift, date, </a:t>
              </a:r>
              <a:r>
                <a:rPr lang="en-US" sz="1400" baseline="0" dirty="0" smtClean="0">
                  <a:solidFill>
                    <a:sysClr val="windowText" lastClr="000000"/>
                  </a:solidFill>
                  <a:effectLst/>
                </a:rPr>
                <a:t>line</a:t>
              </a:r>
              <a:endParaRPr lang="en-US" sz="1400" dirty="0">
                <a:solidFill>
                  <a:sysClr val="windowText" lastClr="000000"/>
                </a:solidFill>
                <a:effectLst/>
              </a:endParaRP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7CAAEB88-C4A6-453F-8299-D07939FCB57B}"/>
                </a:ext>
              </a:extLst>
            </p:cNvPr>
            <p:cNvSpPr/>
            <p:nvPr/>
          </p:nvSpPr>
          <p:spPr>
            <a:xfrm>
              <a:off x="2510348" y="3325253"/>
              <a:ext cx="959540" cy="18450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dirty="0">
                  <a:solidFill>
                    <a:sysClr val="windowText" lastClr="000000"/>
                  </a:solidFill>
                  <a:effectLst/>
                </a:rPr>
                <a:t>Chop stamp physical all lots</a:t>
              </a:r>
            </a:p>
            <a:p>
              <a:pPr algn="l"/>
              <a:endParaRPr lang="en-US" sz="1400" dirty="0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CFA33105-9BFA-4919-8FFF-224311841BD6}"/>
                </a:ext>
              </a:extLst>
            </p:cNvPr>
            <p:cNvSpPr/>
            <p:nvPr/>
          </p:nvSpPr>
          <p:spPr>
            <a:xfrm>
              <a:off x="2532530" y="3768420"/>
              <a:ext cx="959540" cy="1832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dirty="0">
                  <a:solidFill>
                    <a:sysClr val="windowText" lastClr="000000"/>
                  </a:solidFill>
                  <a:effectLst/>
                </a:rPr>
                <a:t>Report daily</a:t>
              </a:r>
            </a:p>
            <a:p>
              <a:pPr algn="l"/>
              <a:endParaRPr lang="en-US" sz="1400" dirty="0"/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D217A346-0F31-4415-9442-B587DC0F3B2C}"/>
                </a:ext>
              </a:extLst>
            </p:cNvPr>
            <p:cNvSpPr/>
            <p:nvPr/>
          </p:nvSpPr>
          <p:spPr>
            <a:xfrm>
              <a:off x="736511" y="3392395"/>
              <a:ext cx="689113" cy="20568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dirty="0">
                  <a:solidFill>
                    <a:sysClr val="windowText" lastClr="000000"/>
                  </a:solidFill>
                  <a:effectLst/>
                </a:rPr>
                <a:t>Second</a:t>
              </a:r>
              <a:r>
                <a:rPr lang="en-US" sz="1400" baseline="0" dirty="0">
                  <a:solidFill>
                    <a:sysClr val="windowText" lastClr="000000"/>
                  </a:solidFill>
                  <a:effectLst/>
                </a:rPr>
                <a:t> check</a:t>
              </a:r>
              <a:endParaRPr lang="en-US" sz="1400" dirty="0">
                <a:solidFill>
                  <a:sysClr val="windowText" lastClr="000000"/>
                </a:solidFill>
                <a:effectLst/>
              </a:endParaRPr>
            </a:p>
            <a:p>
              <a:pPr algn="l"/>
              <a:endParaRPr lang="en-US" sz="1400" dirty="0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2C21E627-05B7-4BAE-A117-C45415E423C8}"/>
                </a:ext>
              </a:extLst>
            </p:cNvPr>
            <p:cNvSpPr/>
            <p:nvPr/>
          </p:nvSpPr>
          <p:spPr>
            <a:xfrm>
              <a:off x="741157" y="1761783"/>
              <a:ext cx="637353" cy="18280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200" dirty="0">
                  <a:solidFill>
                    <a:sysClr val="windowText" lastClr="000000"/>
                  </a:solidFill>
                  <a:effectLst/>
                </a:rPr>
                <a:t>First</a:t>
              </a:r>
              <a:r>
                <a:rPr lang="en-US" sz="1200" baseline="0" dirty="0">
                  <a:solidFill>
                    <a:sysClr val="windowText" lastClr="000000"/>
                  </a:solidFill>
                  <a:effectLst/>
                </a:rPr>
                <a:t> check</a:t>
              </a:r>
              <a:endParaRPr lang="en-US" sz="1200" dirty="0">
                <a:solidFill>
                  <a:sysClr val="windowText" lastClr="000000"/>
                </a:solidFill>
                <a:effectLst/>
              </a:endParaRP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5D93491A-B358-40F6-BF73-EAF027C081F7}"/>
                </a:ext>
              </a:extLst>
            </p:cNvPr>
            <p:cNvSpPr/>
            <p:nvPr/>
          </p:nvSpPr>
          <p:spPr>
            <a:xfrm>
              <a:off x="736511" y="2383583"/>
              <a:ext cx="708163" cy="22592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dirty="0">
                  <a:solidFill>
                    <a:sysClr val="windowText" lastClr="000000"/>
                  </a:solidFill>
                  <a:effectLst/>
                </a:rPr>
                <a:t>OQC</a:t>
              </a:r>
              <a:r>
                <a:rPr lang="en-US" sz="1400" baseline="0" dirty="0">
                  <a:solidFill>
                    <a:sysClr val="windowText" lastClr="000000"/>
                  </a:solidFill>
                  <a:effectLst/>
                </a:rPr>
                <a:t> inspection</a:t>
              </a:r>
              <a:endParaRPr lang="en-US" sz="1400" dirty="0">
                <a:solidFill>
                  <a:sysClr val="windowText" lastClr="000000"/>
                </a:solidFill>
                <a:effectLst/>
              </a:endParaRPr>
            </a:p>
            <a:p>
              <a:pPr algn="l"/>
              <a:endParaRPr lang="en-US" sz="1400" dirty="0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DEAE9E86-862F-42F5-9CA6-6CF513F9D77A}"/>
                </a:ext>
              </a:extLst>
            </p:cNvPr>
            <p:cNvSpPr/>
            <p:nvPr/>
          </p:nvSpPr>
          <p:spPr>
            <a:xfrm>
              <a:off x="726986" y="2770937"/>
              <a:ext cx="831987" cy="24093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dirty="0">
                  <a:solidFill>
                    <a:sysClr val="windowText" lastClr="000000"/>
                  </a:solidFill>
                  <a:effectLst/>
                </a:rPr>
                <a:t>Check S/N inner product</a:t>
              </a: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D904ED30-AC5C-4849-8EC1-7A789EA69E16}"/>
                </a:ext>
              </a:extLst>
            </p:cNvPr>
            <p:cNvSpPr/>
            <p:nvPr/>
          </p:nvSpPr>
          <p:spPr>
            <a:xfrm>
              <a:off x="726985" y="3119412"/>
              <a:ext cx="889138" cy="15739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dirty="0">
                  <a:solidFill>
                    <a:sysClr val="windowText" lastClr="000000"/>
                  </a:solidFill>
                  <a:effectLst/>
                </a:rPr>
                <a:t>Weight 2nd</a:t>
              </a: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06E09539-E681-4DA2-8801-0E0051BADCE9}"/>
                </a:ext>
              </a:extLst>
            </p:cNvPr>
            <p:cNvSpPr/>
            <p:nvPr/>
          </p:nvSpPr>
          <p:spPr>
            <a:xfrm>
              <a:off x="712770" y="3779035"/>
              <a:ext cx="927238" cy="16422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dirty="0">
                  <a:solidFill>
                    <a:sysClr val="windowText" lastClr="000000"/>
                  </a:solidFill>
                  <a:effectLst/>
                </a:rPr>
                <a:t>Return sample</a:t>
              </a:r>
            </a:p>
            <a:p>
              <a:pPr algn="l"/>
              <a:endParaRPr lang="en-US" sz="1400" dirty="0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FCDAEA5E-1F30-441A-9BE4-1728DBC0E573}"/>
                </a:ext>
              </a:extLst>
            </p:cNvPr>
            <p:cNvSpPr/>
            <p:nvPr/>
          </p:nvSpPr>
          <p:spPr>
            <a:xfrm>
              <a:off x="744956" y="1438431"/>
              <a:ext cx="927238" cy="2327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dirty="0">
                  <a:solidFill>
                    <a:sysClr val="windowText" lastClr="000000"/>
                  </a:solidFill>
                  <a:effectLst/>
                </a:rPr>
                <a:t>Pick</a:t>
              </a:r>
              <a:r>
                <a:rPr lang="en-US" sz="1400" baseline="0" dirty="0">
                  <a:solidFill>
                    <a:sysClr val="windowText" lastClr="000000"/>
                  </a:solidFill>
                  <a:effectLst/>
                </a:rPr>
                <a:t> up</a:t>
              </a:r>
              <a:r>
                <a:rPr lang="en-US" sz="1400" dirty="0">
                  <a:solidFill>
                    <a:sysClr val="windowText" lastClr="000000"/>
                  </a:solidFill>
                  <a:effectLst/>
                </a:rPr>
                <a:t> sample</a:t>
              </a:r>
            </a:p>
            <a:p>
              <a:pPr algn="l"/>
              <a:endParaRPr lang="en-US" sz="1400" dirty="0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5D93491A-B358-40F6-BF73-EAF027C081F7}"/>
                </a:ext>
              </a:extLst>
            </p:cNvPr>
            <p:cNvSpPr/>
            <p:nvPr/>
          </p:nvSpPr>
          <p:spPr>
            <a:xfrm>
              <a:off x="726734" y="2026243"/>
              <a:ext cx="708163" cy="2514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dirty="0">
                  <a:solidFill>
                    <a:sysClr val="windowText" lastClr="000000"/>
                  </a:solidFill>
                  <a:effectLst/>
                </a:rPr>
                <a:t>OQC</a:t>
              </a:r>
              <a:r>
                <a:rPr lang="en-US" sz="1400" baseline="0" dirty="0">
                  <a:solidFill>
                    <a:sysClr val="windowText" lastClr="000000"/>
                  </a:solidFill>
                  <a:effectLst/>
                </a:rPr>
                <a:t> inspection</a:t>
              </a:r>
              <a:endParaRPr lang="en-US" sz="1400" dirty="0">
                <a:solidFill>
                  <a:sysClr val="windowText" lastClr="000000"/>
                </a:solidFill>
                <a:effectLst/>
              </a:endParaRPr>
            </a:p>
            <a:p>
              <a:pPr algn="l"/>
              <a:endParaRPr lang="en-US" sz="1400" dirty="0"/>
            </a:p>
          </p:txBody>
        </p:sp>
        <p:cxnSp>
          <p:nvCxnSpPr>
            <p:cNvPr id="93" name="Straight Connector 92"/>
            <p:cNvCxnSpPr/>
            <p:nvPr/>
          </p:nvCxnSpPr>
          <p:spPr>
            <a:xfrm>
              <a:off x="1950070" y="1769595"/>
              <a:ext cx="18359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7" name="Rounded Rectangular Callout 96">
            <a:extLst>
              <a:ext uri="{FF2B5EF4-FFF2-40B4-BE49-F238E27FC236}">
                <a16:creationId xmlns:a16="http://schemas.microsoft.com/office/drawing/2014/main" id="{4F529F5E-2278-46CB-AA89-C99B8F025EAC}"/>
              </a:ext>
            </a:extLst>
          </p:cNvPr>
          <p:cNvSpPr/>
          <p:nvPr/>
        </p:nvSpPr>
        <p:spPr>
          <a:xfrm>
            <a:off x="5287903" y="690085"/>
            <a:ext cx="3016612" cy="390657"/>
          </a:xfrm>
          <a:prstGeom prst="wedgeRoundRectCallout">
            <a:avLst>
              <a:gd name="adj1" fmla="val -33526"/>
              <a:gd name="adj2" fmla="val 259420"/>
              <a:gd name="adj3" fmla="val 16667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1100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1473A186-6C29-45C1-91C9-504A1E081DA5}"/>
              </a:ext>
            </a:extLst>
          </p:cNvPr>
          <p:cNvSpPr/>
          <p:nvPr/>
        </p:nvSpPr>
        <p:spPr>
          <a:xfrm>
            <a:off x="5937018" y="722722"/>
            <a:ext cx="2849799" cy="2414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b="1" dirty="0">
                <a:solidFill>
                  <a:sysClr val="windowText" lastClr="000000"/>
                </a:solidFill>
                <a:effectLst/>
              </a:rPr>
              <a:t>OQC c</a:t>
            </a:r>
            <a:r>
              <a:rPr lang="en-US" sz="1400" b="1" dirty="0">
                <a:solidFill>
                  <a:sysClr val="windowText" lastClr="000000"/>
                </a:solidFill>
              </a:rPr>
              <a:t>hop stamp procedure</a:t>
            </a:r>
          </a:p>
        </p:txBody>
      </p:sp>
      <p:sp>
        <p:nvSpPr>
          <p:cNvPr id="99" name="Multiplication Sign 59">
            <a:extLst>
              <a:ext uri="{FF2B5EF4-FFF2-40B4-BE49-F238E27FC236}">
                <a16:creationId xmlns:a16="http://schemas.microsoft.com/office/drawing/2014/main" id="{615E86B9-368C-46BE-962D-868D62434AB6}"/>
              </a:ext>
            </a:extLst>
          </p:cNvPr>
          <p:cNvSpPr/>
          <p:nvPr/>
        </p:nvSpPr>
        <p:spPr>
          <a:xfrm>
            <a:off x="2287906" y="2650791"/>
            <a:ext cx="279165" cy="247126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A943304B-D8BE-4E4E-825D-09E0F7744D2D}"/>
              </a:ext>
            </a:extLst>
          </p:cNvPr>
          <p:cNvGrpSpPr/>
          <p:nvPr/>
        </p:nvGrpSpPr>
        <p:grpSpPr>
          <a:xfrm>
            <a:off x="85712" y="472719"/>
            <a:ext cx="4437552" cy="382471"/>
            <a:chOff x="2854911" y="4406912"/>
            <a:chExt cx="3068776" cy="263315"/>
          </a:xfrm>
        </p:grpSpPr>
        <p:sp>
          <p:nvSpPr>
            <p:cNvPr id="121" name="Rectangle: Rounded Corners 63">
              <a:extLst>
                <a:ext uri="{FF2B5EF4-FFF2-40B4-BE49-F238E27FC236}">
                  <a16:creationId xmlns:a16="http://schemas.microsoft.com/office/drawing/2014/main" id="{627C78E0-9160-4E65-9FBA-07329DA10726}"/>
                </a:ext>
              </a:extLst>
            </p:cNvPr>
            <p:cNvSpPr/>
            <p:nvPr/>
          </p:nvSpPr>
          <p:spPr>
            <a:xfrm>
              <a:off x="2854911" y="4406912"/>
              <a:ext cx="3068776" cy="263315"/>
            </a:xfrm>
            <a:prstGeom prst="roundRect">
              <a:avLst>
                <a:gd name="adj" fmla="val 46372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D5F43D65-B7EE-4884-A544-943C997B36A7}"/>
                </a:ext>
              </a:extLst>
            </p:cNvPr>
            <p:cNvSpPr/>
            <p:nvPr/>
          </p:nvSpPr>
          <p:spPr>
            <a:xfrm>
              <a:off x="2954806" y="4408004"/>
              <a:ext cx="2862263" cy="24559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  <a:effectLst>
                    <a:glow rad="101600">
                      <a:schemeClr val="tx1">
                        <a:alpha val="40000"/>
                      </a:schemeClr>
                    </a:glow>
                  </a:effectLst>
                  <a:latin typeface="Meiryo UI" panose="020B0604030504040204" pitchFamily="34" charset="-128"/>
                  <a:ea typeface="Meiryo UI" panose="020B0604030504040204" pitchFamily="34" charset="-128"/>
                </a:rPr>
                <a:t> Overview of the OQC inspection </a:t>
              </a:r>
              <a:r>
                <a:rPr lang="en-US" sz="1400" b="1" dirty="0" smtClean="0">
                  <a:solidFill>
                    <a:schemeClr val="bg1"/>
                  </a:solidFill>
                  <a:effectLst>
                    <a:glow rad="101600">
                      <a:schemeClr val="tx1">
                        <a:alpha val="40000"/>
                      </a:schemeClr>
                    </a:glow>
                  </a:effectLst>
                  <a:latin typeface="Meiryo UI" panose="020B0604030504040204" pitchFamily="34" charset="-128"/>
                  <a:ea typeface="Meiryo UI" panose="020B0604030504040204" pitchFamily="34" charset="-128"/>
                </a:rPr>
                <a:t>process</a:t>
              </a:r>
              <a:endParaRPr lang="en-US" sz="1400" b="1" dirty="0">
                <a:solidFill>
                  <a:schemeClr val="bg1"/>
                </a:solidFill>
                <a:effectLst>
                  <a:glow rad="101600">
                    <a:schemeClr val="tx1">
                      <a:alpha val="40000"/>
                    </a:schemeClr>
                  </a:glow>
                </a:effectLst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289145" y="1213909"/>
            <a:ext cx="5602203" cy="450762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289145" y="5795066"/>
            <a:ext cx="11624181" cy="98702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lvl="0" indent="-285750" defTabSz="914400">
              <a:buFont typeface="Wingdings" panose="05000000000000000000" pitchFamily="2" charset="2"/>
              <a:buChar char="v"/>
              <a:defRPr/>
            </a:pPr>
            <a:r>
              <a:rPr lang="en-US" dirty="0">
                <a:solidFill>
                  <a:sysClr val="windowText" lastClr="000000"/>
                </a:solidFill>
              </a:rPr>
              <a:t>OQC inspection result </a:t>
            </a:r>
            <a:r>
              <a:rPr lang="en-US" b="1" dirty="0">
                <a:solidFill>
                  <a:sysClr val="windowText" lastClr="000000"/>
                </a:solidFill>
              </a:rPr>
              <a:t>no link</a:t>
            </a:r>
            <a:r>
              <a:rPr lang="en-US" dirty="0">
                <a:solidFill>
                  <a:sysClr val="windowText" lastClr="000000"/>
                </a:solidFill>
              </a:rPr>
              <a:t> FA &amp; SCM system, easy mistake. (</a:t>
            </a:r>
            <a:r>
              <a:rPr lang="en-US" b="1" dirty="0">
                <a:solidFill>
                  <a:sysClr val="windowText" lastClr="000000"/>
                </a:solidFill>
              </a:rPr>
              <a:t>7 steps</a:t>
            </a:r>
            <a:r>
              <a:rPr lang="en-US" dirty="0" smtClean="0">
                <a:solidFill>
                  <a:sysClr val="windowText" lastClr="000000"/>
                </a:solidFill>
              </a:rPr>
              <a:t>)</a:t>
            </a:r>
          </a:p>
          <a:p>
            <a:pPr marL="285750" indent="-285750" defTabSz="914400">
              <a:buFont typeface="Wingdings" panose="05000000000000000000" pitchFamily="2" charset="2"/>
              <a:buChar char="v"/>
              <a:defRPr/>
            </a:pPr>
            <a:r>
              <a:rPr lang="en-US" dirty="0">
                <a:solidFill>
                  <a:sysClr val="windowText" lastClr="000000"/>
                </a:solidFill>
              </a:rPr>
              <a:t>All procedures are </a:t>
            </a:r>
            <a:r>
              <a:rPr lang="en-US" b="1" dirty="0">
                <a:solidFill>
                  <a:sysClr val="windowText" lastClr="000000"/>
                </a:solidFill>
              </a:rPr>
              <a:t>manual by Excel</a:t>
            </a:r>
            <a:r>
              <a:rPr lang="en-US" dirty="0">
                <a:solidFill>
                  <a:sysClr val="windowText" lastClr="000000"/>
                </a:solidFill>
              </a:rPr>
              <a:t>, loss time </a:t>
            </a:r>
            <a:r>
              <a:rPr lang="en-US" b="1" dirty="0">
                <a:solidFill>
                  <a:sysClr val="windowText" lastClr="000000"/>
                </a:solidFill>
              </a:rPr>
              <a:t>to traceability</a:t>
            </a:r>
            <a:r>
              <a:rPr lang="en-US" dirty="0">
                <a:solidFill>
                  <a:sysClr val="windowText" lastClr="000000"/>
                </a:solidFill>
              </a:rPr>
              <a:t>, and skip processes.</a:t>
            </a:r>
          </a:p>
          <a:p>
            <a:pPr marL="285750" lvl="0" indent="-285750" defTabSz="914400">
              <a:buFont typeface="Wingdings" panose="05000000000000000000" pitchFamily="2" charset="2"/>
              <a:buChar char="v"/>
              <a:defRPr/>
            </a:pPr>
            <a:r>
              <a:rPr lang="en-US" dirty="0">
                <a:solidFill>
                  <a:sysClr val="windowText" lastClr="000000"/>
                </a:solidFill>
              </a:rPr>
              <a:t>The results of the inspection process are </a:t>
            </a:r>
            <a:r>
              <a:rPr lang="en-US" b="1" dirty="0">
                <a:solidFill>
                  <a:sysClr val="windowText" lastClr="000000"/>
                </a:solidFill>
              </a:rPr>
              <a:t>manually stamped</a:t>
            </a:r>
            <a:r>
              <a:rPr lang="en-US" dirty="0">
                <a:solidFill>
                  <a:sysClr val="windowText" lastClr="000000"/>
                </a:solidFill>
              </a:rPr>
              <a:t>. Loss of time to </a:t>
            </a:r>
            <a:r>
              <a:rPr lang="en-US" dirty="0" smtClean="0">
                <a:solidFill>
                  <a:sysClr val="windowText" lastClr="000000"/>
                </a:solidFill>
              </a:rPr>
              <a:t>stamp.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07A60D06-56B8-4C35-9475-D9333256514E}"/>
              </a:ext>
            </a:extLst>
          </p:cNvPr>
          <p:cNvSpPr/>
          <p:nvPr/>
        </p:nvSpPr>
        <p:spPr>
          <a:xfrm>
            <a:off x="11608858" y="37672"/>
            <a:ext cx="515046" cy="28883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b="1" dirty="0">
                <a:latin typeface="Meiryo" panose="020B0604030504040204" pitchFamily="34" charset="-128"/>
                <a:ea typeface="Meiryo" panose="020B0604030504040204" pitchFamily="34" charset="-128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7027547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35045</TotalTime>
  <Words>817</Words>
  <Application>Microsoft Office PowerPoint</Application>
  <PresentationFormat>Widescreen</PresentationFormat>
  <Paragraphs>185</Paragraphs>
  <Slides>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7" baseType="lpstr">
      <vt:lpstr>游ゴシック</vt:lpstr>
      <vt:lpstr>Arial</vt:lpstr>
      <vt:lpstr>Arial Black</vt:lpstr>
      <vt:lpstr>Arial Unicode MS</vt:lpstr>
      <vt:lpstr>Calibri</vt:lpstr>
      <vt:lpstr>Calibri Light</vt:lpstr>
      <vt:lpstr>HGPSoeiKakugothicUB</vt:lpstr>
      <vt:lpstr>Meiryo</vt:lpstr>
      <vt:lpstr>Meiryo UI</vt:lpstr>
      <vt:lpstr>Wingdings</vt:lpstr>
      <vt:lpstr>Wingdings 2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CAO THI_Hoa</dc:creator>
  <cp:lastModifiedBy>ACER</cp:lastModifiedBy>
  <cp:revision>1799</cp:revision>
  <cp:lastPrinted>2023-08-11T06:41:35Z</cp:lastPrinted>
  <dcterms:created xsi:type="dcterms:W3CDTF">2023-04-06T07:55:22Z</dcterms:created>
  <dcterms:modified xsi:type="dcterms:W3CDTF">2024-10-05T09:42:41Z</dcterms:modified>
</cp:coreProperties>
</file>